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40"/>
  </p:notesMasterIdLst>
  <p:sldIdLst>
    <p:sldId id="259" r:id="rId5"/>
    <p:sldId id="285" r:id="rId6"/>
    <p:sldId id="301" r:id="rId7"/>
    <p:sldId id="261" r:id="rId8"/>
    <p:sldId id="263" r:id="rId9"/>
    <p:sldId id="284" r:id="rId10"/>
    <p:sldId id="283" r:id="rId11"/>
    <p:sldId id="282" r:id="rId12"/>
    <p:sldId id="281" r:id="rId13"/>
    <p:sldId id="279" r:id="rId14"/>
    <p:sldId id="269" r:id="rId15"/>
    <p:sldId id="278" r:id="rId16"/>
    <p:sldId id="270" r:id="rId17"/>
    <p:sldId id="277" r:id="rId18"/>
    <p:sldId id="272" r:id="rId19"/>
    <p:sldId id="273" r:id="rId20"/>
    <p:sldId id="292" r:id="rId21"/>
    <p:sldId id="291" r:id="rId22"/>
    <p:sldId id="290" r:id="rId23"/>
    <p:sldId id="289" r:id="rId24"/>
    <p:sldId id="288" r:id="rId25"/>
    <p:sldId id="287" r:id="rId26"/>
    <p:sldId id="286" r:id="rId27"/>
    <p:sldId id="271" r:id="rId28"/>
    <p:sldId id="276" r:id="rId29"/>
    <p:sldId id="275" r:id="rId30"/>
    <p:sldId id="274" r:id="rId31"/>
    <p:sldId id="297" r:id="rId32"/>
    <p:sldId id="296" r:id="rId33"/>
    <p:sldId id="295" r:id="rId34"/>
    <p:sldId id="294" r:id="rId35"/>
    <p:sldId id="293" r:id="rId36"/>
    <p:sldId id="298" r:id="rId37"/>
    <p:sldId id="299" r:id="rId38"/>
    <p:sldId id="300" r:id="rId3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6DCAA154-3E9D-462D-A5FE-B41E110BA61D}">
          <p14:sldIdLst>
            <p14:sldId id="259"/>
            <p14:sldId id="285"/>
            <p14:sldId id="301"/>
            <p14:sldId id="261"/>
            <p14:sldId id="263"/>
            <p14:sldId id="284"/>
            <p14:sldId id="283"/>
            <p14:sldId id="282"/>
            <p14:sldId id="281"/>
            <p14:sldId id="279"/>
            <p14:sldId id="269"/>
            <p14:sldId id="278"/>
            <p14:sldId id="270"/>
            <p14:sldId id="277"/>
            <p14:sldId id="272"/>
            <p14:sldId id="273"/>
            <p14:sldId id="292"/>
            <p14:sldId id="291"/>
            <p14:sldId id="290"/>
            <p14:sldId id="289"/>
            <p14:sldId id="288"/>
            <p14:sldId id="287"/>
            <p14:sldId id="286"/>
            <p14:sldId id="271"/>
            <p14:sldId id="276"/>
            <p14:sldId id="275"/>
            <p14:sldId id="274"/>
            <p14:sldId id="297"/>
            <p14:sldId id="296"/>
            <p14:sldId id="295"/>
            <p14:sldId id="294"/>
            <p14:sldId id="293"/>
            <p14:sldId id="298"/>
            <p14:sldId id="299"/>
            <p14:sldId id="300"/>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FD10DB9-81EB-49A0-B01C-17298FFF2876}" v="345" vWet="355" dt="2023-12-12T03:42:31.221"/>
    <p1510:client id="{4E5BA8CA-2D11-0461-3BFD-35DBCAC28F9C}" v="72" dt="2023-12-12T02:19:52.232"/>
    <p1510:client id="{565CFBDD-63DA-4237-B98C-9951A583029A}" v="77" vWet="79" dt="2023-12-12T03:56:23.190"/>
    <p1510:client id="{5E38A439-F90C-4F42-A91C-DB2C5C00BC6B}" v="2674" dt="2023-12-12T04:36:01.206"/>
    <p1510:client id="{9D8D0C56-2F20-F749-96FC-739457E540DF}" v="2" dt="2023-12-12T03:39:54.270"/>
    <p1510:client id="{F294CDFC-06CF-CA9A-6D8D-8E04C5D638F9}" v="26" dt="2023-12-12T02:33:01.944"/>
  </p1510:revLst>
</p1510:revInfo>
</file>

<file path=ppt/tableStyles.xml><?xml version="1.0" encoding="utf-8"?>
<a:tblStyleLst xmlns:a="http://schemas.openxmlformats.org/drawingml/2006/main" def="{5C22544A-7EE6-4342-B048-85BDC9FD1C3A}">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008"/>
    <p:restoredTop sz="94793"/>
  </p:normalViewPr>
  <p:slideViewPr>
    <p:cSldViewPr snapToGrid="0">
      <p:cViewPr>
        <p:scale>
          <a:sx n="98" d="100"/>
          <a:sy n="98" d="100"/>
        </p:scale>
        <p:origin x="1136" y="7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notesMaster" Target="notesMasters/notesMaster1.xml"/><Relationship Id="rId45"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20" Type="http://schemas.openxmlformats.org/officeDocument/2006/relationships/slide" Target="slides/slide16.xml"/><Relationship Id="rId41" Type="http://schemas.openxmlformats.org/officeDocument/2006/relationships/presProps" Target="presProps.xml"/></Relationships>
</file>

<file path=ppt/media/hdphoto1.wdp>
</file>

<file path=ppt/media/hdphoto2.wdp>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jpe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28.m4a>
</file>

<file path=ppt/media/media29.m4a>
</file>

<file path=ppt/media/media3.m4a>
</file>

<file path=ppt/media/media30.m4a>
</file>

<file path=ppt/media/media31.m4a>
</file>

<file path=ppt/media/media32.m4a>
</file>

<file path=ppt/media/media33.m4a>
</file>

<file path=ppt/media/media34.m4a>
</file>

<file path=ppt/media/media35.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300CD51-A628-6F43-8818-B3AD2503E163}" type="datetimeFigureOut">
              <a:rPr lang="en-US" smtClean="0"/>
              <a:t>7/10/25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148A20C-2C2D-A84E-AF8D-918363962B27}" type="slidenum">
              <a:rPr lang="en-US" smtClean="0"/>
              <a:t>‹#›</a:t>
            </a:fld>
            <a:endParaRPr lang="en-US"/>
          </a:p>
        </p:txBody>
      </p:sp>
    </p:spTree>
    <p:extLst>
      <p:ext uri="{BB962C8B-B14F-4D97-AF65-F5344CB8AC3E}">
        <p14:creationId xmlns:p14="http://schemas.microsoft.com/office/powerpoint/2010/main" val="5925783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148A20C-2C2D-A84E-AF8D-918363962B27}" type="slidenum">
              <a:rPr lang="en-US" smtClean="0"/>
              <a:t>11</a:t>
            </a:fld>
            <a:endParaRPr lang="en-US"/>
          </a:p>
        </p:txBody>
      </p:sp>
    </p:spTree>
    <p:extLst>
      <p:ext uri="{BB962C8B-B14F-4D97-AF65-F5344CB8AC3E}">
        <p14:creationId xmlns:p14="http://schemas.microsoft.com/office/powerpoint/2010/main" val="21446318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148A20C-2C2D-A84E-AF8D-918363962B27}" type="slidenum">
              <a:rPr lang="en-US" smtClean="0"/>
              <a:t>20</a:t>
            </a:fld>
            <a:endParaRPr lang="en-US"/>
          </a:p>
        </p:txBody>
      </p:sp>
    </p:spTree>
    <p:extLst>
      <p:ext uri="{BB962C8B-B14F-4D97-AF65-F5344CB8AC3E}">
        <p14:creationId xmlns:p14="http://schemas.microsoft.com/office/powerpoint/2010/main" val="35129917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a:solidFill>
                  <a:srgbClr val="D1D5DB"/>
                </a:solidFill>
                <a:effectLst/>
                <a:latin typeface="Söhne"/>
              </a:rPr>
              <a:t>And within Feature Engineering for text analysis, the transformation of words into numbers is a vital step, and that’s where TF-IDF comes into play. It stands for Term Frequency-Inverse Document Frequency. This technique converts text into a numerical statistic that reflects the importance of a word relative to a document and the entire corpus.</a:t>
            </a:r>
          </a:p>
          <a:p>
            <a:pPr algn="l"/>
            <a:r>
              <a:rPr lang="en-US" b="0" i="0">
                <a:solidFill>
                  <a:srgbClr val="D1D5DB"/>
                </a:solidFill>
                <a:effectLst/>
                <a:latin typeface="Söhne"/>
              </a:rPr>
              <a:t>The beauty of TF-IDF is its ability to highlight the most relevant words that characterize a document. For instance, in a corpus where the word 'apple' frequently appears in a document about fruit but is rare in others, TF-IDF will assign it a high value in that particular document, signifying its importance.</a:t>
            </a:r>
          </a:p>
        </p:txBody>
      </p:sp>
      <p:sp>
        <p:nvSpPr>
          <p:cNvPr id="4" name="Slide Number Placeholder 3"/>
          <p:cNvSpPr>
            <a:spLocks noGrp="1"/>
          </p:cNvSpPr>
          <p:nvPr>
            <p:ph type="sldNum" sz="quarter" idx="5"/>
          </p:nvPr>
        </p:nvSpPr>
        <p:spPr/>
        <p:txBody>
          <a:bodyPr/>
          <a:lstStyle/>
          <a:p>
            <a:fld id="{C148A20C-2C2D-A84E-AF8D-918363962B27}" type="slidenum">
              <a:rPr lang="en-US" smtClean="0"/>
              <a:t>21</a:t>
            </a:fld>
            <a:endParaRPr lang="en-US"/>
          </a:p>
        </p:txBody>
      </p:sp>
    </p:spTree>
    <p:extLst>
      <p:ext uri="{BB962C8B-B14F-4D97-AF65-F5344CB8AC3E}">
        <p14:creationId xmlns:p14="http://schemas.microsoft.com/office/powerpoint/2010/main" val="9624796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a:solidFill>
                  <a:srgbClr val="D1D5DB"/>
                </a:solidFill>
                <a:effectLst/>
                <a:latin typeface="Söhne"/>
              </a:rPr>
              <a:t>Moving on to our machine learning model, we employ a Support Vector Machine with a linear kernel. SVM is particularly adept at handling high-dimensional space, which is typical when dealing with text data. It works by finding the hyperplane that best divides a dataset into classes.</a:t>
            </a:r>
          </a:p>
          <a:p>
            <a:pPr algn="l"/>
            <a:r>
              <a:rPr lang="en-US" b="0" i="0">
                <a:solidFill>
                  <a:srgbClr val="D1D5DB"/>
                </a:solidFill>
                <a:effectLst/>
                <a:latin typeface="Söhne"/>
              </a:rPr>
              <a:t>The training phase involves taking our TF-IDF vectors and teaching the SVM to classify whether a context contains an answer. We split our dataset into training and testing sets, ensuring that we can assess our model's performance objectively. We are looking for high scores in precision and recall, and ultimately, the F1-score, which balances the two.</a:t>
            </a:r>
          </a:p>
        </p:txBody>
      </p:sp>
      <p:sp>
        <p:nvSpPr>
          <p:cNvPr id="4" name="Slide Number Placeholder 3"/>
          <p:cNvSpPr>
            <a:spLocks noGrp="1"/>
          </p:cNvSpPr>
          <p:nvPr>
            <p:ph type="sldNum" sz="quarter" idx="5"/>
          </p:nvPr>
        </p:nvSpPr>
        <p:spPr/>
        <p:txBody>
          <a:bodyPr/>
          <a:lstStyle/>
          <a:p>
            <a:fld id="{C148A20C-2C2D-A84E-AF8D-918363962B27}" type="slidenum">
              <a:rPr lang="en-US" smtClean="0"/>
              <a:t>22</a:t>
            </a:fld>
            <a:endParaRPr lang="en-US"/>
          </a:p>
        </p:txBody>
      </p:sp>
    </p:spTree>
    <p:extLst>
      <p:ext uri="{BB962C8B-B14F-4D97-AF65-F5344CB8AC3E}">
        <p14:creationId xmlns:p14="http://schemas.microsoft.com/office/powerpoint/2010/main" val="111369429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a:solidFill>
                  <a:srgbClr val="D1D5DB"/>
                </a:solidFill>
                <a:effectLst/>
                <a:latin typeface="Söhne"/>
              </a:rPr>
              <a:t>Finally, we have the answer extraction function. This is where we put our trained SVM to work. The function processes new contexts, breaks them into sentences, vectorizes these sentences, and uses our SVM to predict which sentences likely contain the answer.</a:t>
            </a:r>
            <a:endParaRPr lang="en-US"/>
          </a:p>
        </p:txBody>
      </p:sp>
      <p:sp>
        <p:nvSpPr>
          <p:cNvPr id="4" name="Slide Number Placeholder 3"/>
          <p:cNvSpPr>
            <a:spLocks noGrp="1"/>
          </p:cNvSpPr>
          <p:nvPr>
            <p:ph type="sldNum" sz="quarter" idx="5"/>
          </p:nvPr>
        </p:nvSpPr>
        <p:spPr/>
        <p:txBody>
          <a:bodyPr/>
          <a:lstStyle/>
          <a:p>
            <a:fld id="{C148A20C-2C2D-A84E-AF8D-918363962B27}" type="slidenum">
              <a:rPr lang="en-US" smtClean="0"/>
              <a:t>23</a:t>
            </a:fld>
            <a:endParaRPr lang="en-US"/>
          </a:p>
        </p:txBody>
      </p:sp>
    </p:spTree>
    <p:extLst>
      <p:ext uri="{BB962C8B-B14F-4D97-AF65-F5344CB8AC3E}">
        <p14:creationId xmlns:p14="http://schemas.microsoft.com/office/powerpoint/2010/main" val="42888807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00">
                <a:effectLst/>
                <a:latin typeface="Calibri" panose="020F0502020204030204" pitchFamily="34" charset="0"/>
                <a:ea typeface="Calibri" panose="020F0502020204030204" pitchFamily="34" charset="0"/>
                <a:cs typeface="Times New Roman" panose="02020603050405020304" pitchFamily="18" charset="0"/>
              </a:rPr>
              <a:t>So now, I will be taking over from Gokul. On this slide, I will be walking you through the performance metrics of our model in comparison to a baseline established by Stanford University.</a:t>
            </a:r>
          </a:p>
          <a:p>
            <a:endParaRPr lang="en-US"/>
          </a:p>
        </p:txBody>
      </p:sp>
      <p:sp>
        <p:nvSpPr>
          <p:cNvPr id="4" name="Slide Number Placeholder 3"/>
          <p:cNvSpPr>
            <a:spLocks noGrp="1"/>
          </p:cNvSpPr>
          <p:nvPr>
            <p:ph type="sldNum" sz="quarter" idx="5"/>
          </p:nvPr>
        </p:nvSpPr>
        <p:spPr/>
        <p:txBody>
          <a:bodyPr/>
          <a:lstStyle/>
          <a:p>
            <a:fld id="{C148A20C-2C2D-A84E-AF8D-918363962B27}" type="slidenum">
              <a:rPr lang="en-US" smtClean="0"/>
              <a:t>24</a:t>
            </a:fld>
            <a:endParaRPr lang="en-US"/>
          </a:p>
        </p:txBody>
      </p:sp>
    </p:spTree>
    <p:extLst>
      <p:ext uri="{BB962C8B-B14F-4D97-AF65-F5344CB8AC3E}">
        <p14:creationId xmlns:p14="http://schemas.microsoft.com/office/powerpoint/2010/main" val="416047934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kern="100">
                <a:effectLst/>
                <a:latin typeface="Calibri" panose="020F0502020204030204" pitchFamily="34" charset="0"/>
                <a:ea typeface="Calibri" panose="020F0502020204030204" pitchFamily="34" charset="0"/>
                <a:cs typeface="Times New Roman" panose="02020603050405020304" pitchFamily="18" charset="0"/>
              </a:rPr>
              <a:t>The baseline logistic regression model from Stanford achieved an F1 score of 51%. In contrast, our model, which employs traditional machine learning techniques, specifically Support Vector Machine(SVM) notably outperformed this baseline with an F1 score of 65%. This significant improvement highlights our model's enhanced capability in accurately identifying the presence of answers within a given context.</a:t>
            </a:r>
          </a:p>
          <a:p>
            <a:pPr marL="0" marR="0">
              <a:lnSpc>
                <a:spcPct val="107000"/>
              </a:lnSpc>
              <a:spcBef>
                <a:spcPts val="0"/>
              </a:spcBef>
              <a:spcAft>
                <a:spcPts val="800"/>
              </a:spcAft>
            </a:pPr>
            <a:r>
              <a:rPr lang="en-US" sz="1800" kern="100">
                <a:effectLst/>
                <a:latin typeface="Calibri" panose="020F0502020204030204" pitchFamily="34" charset="0"/>
                <a:ea typeface="Calibri" panose="020F0502020204030204" pitchFamily="34" charset="0"/>
                <a:cs typeface="Times New Roman" panose="02020603050405020304" pitchFamily="18" charset="0"/>
              </a:rPr>
              <a:t>It's important to note that the F1 score is a balanced measure of a model's precision and recall, and a higher score indicates a more effective model. Our model's higher F1 score suggests it is not only better at recognizing when answers are present but also more accurately discerns when they are not, compared to the Stanford baseline.</a:t>
            </a:r>
          </a:p>
          <a:p>
            <a:pPr marL="0" marR="0">
              <a:lnSpc>
                <a:spcPct val="107000"/>
              </a:lnSpc>
              <a:spcBef>
                <a:spcPts val="0"/>
              </a:spcBef>
              <a:spcAft>
                <a:spcPts val="800"/>
              </a:spcAft>
            </a:pPr>
            <a:r>
              <a:rPr lang="en-US" sz="1800" kern="100">
                <a:effectLst/>
                <a:latin typeface="Calibri" panose="020F0502020204030204" pitchFamily="34" charset="0"/>
                <a:ea typeface="Calibri" panose="020F0502020204030204" pitchFamily="34" charset="0"/>
                <a:cs typeface="Times New Roman" panose="02020603050405020304" pitchFamily="18" charset="0"/>
              </a:rPr>
              <a:t>Now, let's dive into the specifics of our model's performance as detailed in the table. </a:t>
            </a:r>
          </a:p>
          <a:p>
            <a:pPr marL="0" marR="0">
              <a:lnSpc>
                <a:spcPct val="107000"/>
              </a:lnSpc>
              <a:spcBef>
                <a:spcPts val="0"/>
              </a:spcBef>
              <a:spcAft>
                <a:spcPts val="800"/>
              </a:spcAft>
            </a:pPr>
            <a:r>
              <a:rPr lang="en-US" sz="1800" kern="100">
                <a:effectLst/>
                <a:latin typeface="Calibri" panose="020F0502020204030204" pitchFamily="34" charset="0"/>
                <a:ea typeface="Calibri" panose="020F0502020204030204" pitchFamily="34" charset="0"/>
                <a:cs typeface="Times New Roman" panose="02020603050405020304" pitchFamily="18" charset="0"/>
              </a:rPr>
              <a:t>For Class 0, which represents cases where the answer is not present, our model achieved a precision of 55% and a recall of 32%, culminating in an F1 score of 41%. While these figures indicate room for improvement in recognizing the absence of answers, it's Class 1 where our model truly excels.</a:t>
            </a:r>
          </a:p>
          <a:p>
            <a:pPr marL="0" marR="0">
              <a:lnSpc>
                <a:spcPct val="107000"/>
              </a:lnSpc>
              <a:spcBef>
                <a:spcPts val="0"/>
              </a:spcBef>
              <a:spcAft>
                <a:spcPts val="800"/>
              </a:spcAft>
            </a:pPr>
            <a:r>
              <a:rPr lang="en-US" sz="1800" kern="100">
                <a:effectLst/>
                <a:latin typeface="Calibri" panose="020F0502020204030204" pitchFamily="34" charset="0"/>
                <a:ea typeface="Calibri" panose="020F0502020204030204" pitchFamily="34" charset="0"/>
                <a:cs typeface="Times New Roman" panose="02020603050405020304" pitchFamily="18" charset="0"/>
              </a:rPr>
              <a:t>In Class 1, identifying the presence of answers, our model demonstrated a precision of 71% and an impressive recall of 86%. This leads to a robust F1 score of 78% for Class 1, significantly outperforming the baseline in accurately identifying contexts containing the correct answers.</a:t>
            </a:r>
          </a:p>
          <a:p>
            <a:pPr marL="0" marR="0">
              <a:lnSpc>
                <a:spcPct val="107000"/>
              </a:lnSpc>
              <a:spcBef>
                <a:spcPts val="0"/>
              </a:spcBef>
              <a:spcAft>
                <a:spcPts val="800"/>
              </a:spcAft>
            </a:pPr>
            <a:r>
              <a:rPr lang="en-US" sz="1800" kern="100">
                <a:effectLst/>
                <a:latin typeface="Calibri" panose="020F0502020204030204" pitchFamily="34" charset="0"/>
                <a:ea typeface="Calibri" panose="020F0502020204030204" pitchFamily="34" charset="0"/>
                <a:cs typeface="Times New Roman" panose="02020603050405020304" pitchFamily="18" charset="0"/>
              </a:rPr>
              <a:t>The overall accuracy of our model stands at 68%, with a weighted average F1-score of 65%. The balanced nature of these metrics across both classes highlights the model's effectiveness and reliability in diverse scenarios within the question-answering domain.</a:t>
            </a:r>
          </a:p>
          <a:p>
            <a:endParaRPr lang="en-US"/>
          </a:p>
        </p:txBody>
      </p:sp>
      <p:sp>
        <p:nvSpPr>
          <p:cNvPr id="4" name="Slide Number Placeholder 3"/>
          <p:cNvSpPr>
            <a:spLocks noGrp="1"/>
          </p:cNvSpPr>
          <p:nvPr>
            <p:ph type="sldNum" sz="quarter" idx="5"/>
          </p:nvPr>
        </p:nvSpPr>
        <p:spPr/>
        <p:txBody>
          <a:bodyPr/>
          <a:lstStyle/>
          <a:p>
            <a:fld id="{C148A20C-2C2D-A84E-AF8D-918363962B27}" type="slidenum">
              <a:rPr lang="en-US" smtClean="0"/>
              <a:t>25</a:t>
            </a:fld>
            <a:endParaRPr lang="en-US"/>
          </a:p>
        </p:txBody>
      </p:sp>
    </p:spTree>
    <p:extLst>
      <p:ext uri="{BB962C8B-B14F-4D97-AF65-F5344CB8AC3E}">
        <p14:creationId xmlns:p14="http://schemas.microsoft.com/office/powerpoint/2010/main" val="2527820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00">
                <a:effectLst/>
                <a:latin typeface="Calibri" panose="020F0502020204030204" pitchFamily="34" charset="0"/>
                <a:ea typeface="Calibri" panose="020F0502020204030204" pitchFamily="34" charset="0"/>
                <a:cs typeface="Times New Roman" panose="02020603050405020304" pitchFamily="18" charset="0"/>
              </a:rPr>
              <a:t>Moving on to the next slide, we will explore the 'Related Works' in the realm of question-answering systems</a:t>
            </a:r>
            <a:endParaRPr lang="en-US"/>
          </a:p>
        </p:txBody>
      </p:sp>
      <p:sp>
        <p:nvSpPr>
          <p:cNvPr id="4" name="Slide Number Placeholder 3"/>
          <p:cNvSpPr>
            <a:spLocks noGrp="1"/>
          </p:cNvSpPr>
          <p:nvPr>
            <p:ph type="sldNum" sz="quarter" idx="5"/>
          </p:nvPr>
        </p:nvSpPr>
        <p:spPr/>
        <p:txBody>
          <a:bodyPr/>
          <a:lstStyle/>
          <a:p>
            <a:fld id="{C148A20C-2C2D-A84E-AF8D-918363962B27}" type="slidenum">
              <a:rPr lang="en-US" smtClean="0"/>
              <a:t>26</a:t>
            </a:fld>
            <a:endParaRPr lang="en-US"/>
          </a:p>
        </p:txBody>
      </p:sp>
    </p:spTree>
    <p:extLst>
      <p:ext uri="{BB962C8B-B14F-4D97-AF65-F5344CB8AC3E}">
        <p14:creationId xmlns:p14="http://schemas.microsoft.com/office/powerpoint/2010/main" val="184394703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kern="100">
                <a:effectLst/>
                <a:latin typeface="Calibri" panose="020F0502020204030204" pitchFamily="34" charset="0"/>
                <a:ea typeface="Calibri" panose="020F0502020204030204" pitchFamily="34" charset="0"/>
                <a:cs typeface="Times New Roman" panose="02020603050405020304" pitchFamily="18" charset="0"/>
              </a:rPr>
              <a:t>This field has seen a rich variety of methodologies, each contributing uniquely to how we approach the task of automated question-answering.</a:t>
            </a:r>
          </a:p>
          <a:p>
            <a:pPr marL="0" marR="0">
              <a:lnSpc>
                <a:spcPct val="107000"/>
              </a:lnSpc>
              <a:spcBef>
                <a:spcPts val="0"/>
              </a:spcBef>
              <a:spcAft>
                <a:spcPts val="800"/>
              </a:spcAft>
            </a:pPr>
            <a:r>
              <a:rPr lang="en-US" sz="1800" kern="100">
                <a:effectLst/>
                <a:latin typeface="Calibri" panose="020F0502020204030204" pitchFamily="34" charset="0"/>
                <a:ea typeface="Calibri" panose="020F0502020204030204" pitchFamily="34" charset="0"/>
                <a:cs typeface="Times New Roman" panose="02020603050405020304" pitchFamily="18" charset="0"/>
              </a:rPr>
              <a:t>At the core, we have traditional machine learning models, which have laid the groundwork for pattern recognition and natural language processing. These models, while not as complex as their successors, have been pivotal in the early stages of QA development.</a:t>
            </a:r>
          </a:p>
          <a:p>
            <a:endParaRPr lang="en-US"/>
          </a:p>
        </p:txBody>
      </p:sp>
      <p:sp>
        <p:nvSpPr>
          <p:cNvPr id="4" name="Slide Number Placeholder 3"/>
          <p:cNvSpPr>
            <a:spLocks noGrp="1"/>
          </p:cNvSpPr>
          <p:nvPr>
            <p:ph type="sldNum" sz="quarter" idx="5"/>
          </p:nvPr>
        </p:nvSpPr>
        <p:spPr/>
        <p:txBody>
          <a:bodyPr/>
          <a:lstStyle/>
          <a:p>
            <a:fld id="{C148A20C-2C2D-A84E-AF8D-918363962B27}" type="slidenum">
              <a:rPr lang="en-US" smtClean="0"/>
              <a:t>27</a:t>
            </a:fld>
            <a:endParaRPr lang="en-US"/>
          </a:p>
        </p:txBody>
      </p:sp>
    </p:spTree>
    <p:extLst>
      <p:ext uri="{BB962C8B-B14F-4D97-AF65-F5344CB8AC3E}">
        <p14:creationId xmlns:p14="http://schemas.microsoft.com/office/powerpoint/2010/main" val="169061460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00">
                <a:effectLst/>
                <a:latin typeface="Calibri" panose="020F0502020204030204" pitchFamily="34" charset="0"/>
                <a:ea typeface="Calibri" panose="020F0502020204030204" pitchFamily="34" charset="0"/>
                <a:cs typeface="Times New Roman" panose="02020603050405020304" pitchFamily="18" charset="0"/>
              </a:rPr>
              <a:t>Branching out from these, we see the advent of deep learning techniques, which have significantly advanced the field. Deep learning's ability to process and learn from large volumes of data has led to remarkable improvements in the accuracy and nuance of QA systems.</a:t>
            </a:r>
          </a:p>
          <a:p>
            <a:endParaRPr lang="en-US"/>
          </a:p>
        </p:txBody>
      </p:sp>
      <p:sp>
        <p:nvSpPr>
          <p:cNvPr id="4" name="Slide Number Placeholder 3"/>
          <p:cNvSpPr>
            <a:spLocks noGrp="1"/>
          </p:cNvSpPr>
          <p:nvPr>
            <p:ph type="sldNum" sz="quarter" idx="5"/>
          </p:nvPr>
        </p:nvSpPr>
        <p:spPr/>
        <p:txBody>
          <a:bodyPr/>
          <a:lstStyle/>
          <a:p>
            <a:fld id="{C148A20C-2C2D-A84E-AF8D-918363962B27}" type="slidenum">
              <a:rPr lang="en-US" smtClean="0"/>
              <a:t>28</a:t>
            </a:fld>
            <a:endParaRPr lang="en-US"/>
          </a:p>
        </p:txBody>
      </p:sp>
    </p:spTree>
    <p:extLst>
      <p:ext uri="{BB962C8B-B14F-4D97-AF65-F5344CB8AC3E}">
        <p14:creationId xmlns:p14="http://schemas.microsoft.com/office/powerpoint/2010/main" val="29144158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00">
                <a:effectLst/>
                <a:latin typeface="Calibri" panose="020F0502020204030204" pitchFamily="34" charset="0"/>
                <a:ea typeface="Calibri" panose="020F0502020204030204" pitchFamily="34" charset="0"/>
                <a:cs typeface="Times New Roman" panose="02020603050405020304" pitchFamily="18" charset="0"/>
              </a:rPr>
              <a:t>However, the complexity of language and the subtlety of human inquiry necessitate diverse approaches. This is where hybrid approaches come into play, blending the structured reasoning of traditional models with the adaptive learning capabilities of neural networks.</a:t>
            </a:r>
          </a:p>
          <a:p>
            <a:endParaRPr lang="en-US"/>
          </a:p>
        </p:txBody>
      </p:sp>
      <p:sp>
        <p:nvSpPr>
          <p:cNvPr id="4" name="Slide Number Placeholder 3"/>
          <p:cNvSpPr>
            <a:spLocks noGrp="1"/>
          </p:cNvSpPr>
          <p:nvPr>
            <p:ph type="sldNum" sz="quarter" idx="5"/>
          </p:nvPr>
        </p:nvSpPr>
        <p:spPr/>
        <p:txBody>
          <a:bodyPr/>
          <a:lstStyle/>
          <a:p>
            <a:fld id="{C148A20C-2C2D-A84E-AF8D-918363962B27}" type="slidenum">
              <a:rPr lang="en-US" smtClean="0"/>
              <a:t>29</a:t>
            </a:fld>
            <a:endParaRPr lang="en-US"/>
          </a:p>
        </p:txBody>
      </p:sp>
    </p:spTree>
    <p:extLst>
      <p:ext uri="{BB962C8B-B14F-4D97-AF65-F5344CB8AC3E}">
        <p14:creationId xmlns:p14="http://schemas.microsoft.com/office/powerpoint/2010/main" val="23125758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148A20C-2C2D-A84E-AF8D-918363962B27}" type="slidenum">
              <a:rPr lang="en-US" smtClean="0"/>
              <a:t>12</a:t>
            </a:fld>
            <a:endParaRPr lang="en-US"/>
          </a:p>
        </p:txBody>
      </p:sp>
    </p:spTree>
    <p:extLst>
      <p:ext uri="{BB962C8B-B14F-4D97-AF65-F5344CB8AC3E}">
        <p14:creationId xmlns:p14="http://schemas.microsoft.com/office/powerpoint/2010/main" val="328730140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00">
                <a:effectLst/>
                <a:latin typeface="Calibri" panose="020F0502020204030204" pitchFamily="34" charset="0"/>
                <a:ea typeface="Calibri" panose="020F0502020204030204" pitchFamily="34" charset="0"/>
                <a:cs typeface="Times New Roman" panose="02020603050405020304" pitchFamily="18" charset="0"/>
              </a:rPr>
              <a:t>Moreover, ensemble methods further enhance performance by combining the predictions of multiple models to produce a more accurate output. By leveraging the strengths of various approaches, ensemble methods often achieve superior results.</a:t>
            </a:r>
          </a:p>
          <a:p>
            <a:endParaRPr lang="en-US"/>
          </a:p>
        </p:txBody>
      </p:sp>
      <p:sp>
        <p:nvSpPr>
          <p:cNvPr id="4" name="Slide Number Placeholder 3"/>
          <p:cNvSpPr>
            <a:spLocks noGrp="1"/>
          </p:cNvSpPr>
          <p:nvPr>
            <p:ph type="sldNum" sz="quarter" idx="5"/>
          </p:nvPr>
        </p:nvSpPr>
        <p:spPr/>
        <p:txBody>
          <a:bodyPr/>
          <a:lstStyle/>
          <a:p>
            <a:fld id="{C148A20C-2C2D-A84E-AF8D-918363962B27}" type="slidenum">
              <a:rPr lang="en-US" smtClean="0"/>
              <a:t>30</a:t>
            </a:fld>
            <a:endParaRPr lang="en-US"/>
          </a:p>
        </p:txBody>
      </p:sp>
    </p:spTree>
    <p:extLst>
      <p:ext uri="{BB962C8B-B14F-4D97-AF65-F5344CB8AC3E}">
        <p14:creationId xmlns:p14="http://schemas.microsoft.com/office/powerpoint/2010/main" val="50987384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00">
                <a:effectLst/>
                <a:latin typeface="Calibri" panose="020F0502020204030204" pitchFamily="34" charset="0"/>
                <a:ea typeface="Calibri" panose="020F0502020204030204" pitchFamily="34" charset="0"/>
                <a:cs typeface="Times New Roman" panose="02020603050405020304" pitchFamily="18" charset="0"/>
              </a:rPr>
              <a:t>Lastly, we must not overlook the contribution of rule-based systems and semantic parsing. Rule-based systems, with their logical constructs and semantic parsing with their focus on understanding meaning, have been fundamental in interpreting and answering complex questions.</a:t>
            </a:r>
          </a:p>
          <a:p>
            <a:endParaRPr lang="en-US"/>
          </a:p>
        </p:txBody>
      </p:sp>
      <p:sp>
        <p:nvSpPr>
          <p:cNvPr id="4" name="Slide Number Placeholder 3"/>
          <p:cNvSpPr>
            <a:spLocks noGrp="1"/>
          </p:cNvSpPr>
          <p:nvPr>
            <p:ph type="sldNum" sz="quarter" idx="5"/>
          </p:nvPr>
        </p:nvSpPr>
        <p:spPr/>
        <p:txBody>
          <a:bodyPr/>
          <a:lstStyle/>
          <a:p>
            <a:fld id="{C148A20C-2C2D-A84E-AF8D-918363962B27}" type="slidenum">
              <a:rPr lang="en-US" smtClean="0"/>
              <a:t>31</a:t>
            </a:fld>
            <a:endParaRPr lang="en-US"/>
          </a:p>
        </p:txBody>
      </p:sp>
    </p:spTree>
    <p:extLst>
      <p:ext uri="{BB962C8B-B14F-4D97-AF65-F5344CB8AC3E}">
        <p14:creationId xmlns:p14="http://schemas.microsoft.com/office/powerpoint/2010/main" val="413895206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kern="100">
                <a:effectLst/>
                <a:latin typeface="Calibri" panose="020F0502020204030204" pitchFamily="34" charset="0"/>
                <a:ea typeface="Calibri" panose="020F0502020204030204" pitchFamily="34" charset="0"/>
                <a:cs typeface="Times New Roman" panose="02020603050405020304" pitchFamily="18" charset="0"/>
              </a:rPr>
              <a:t>Lastly, we must not overlook the contribution of rule-based systems and semantic parsing. Rule-based systems, with their logical constructs and semantic parsing with their focus on understanding meaning, have been fundamental in interpreting and answering complex questions.</a:t>
            </a:r>
          </a:p>
          <a:p>
            <a:pPr marL="0" marR="0">
              <a:lnSpc>
                <a:spcPct val="107000"/>
              </a:lnSpc>
              <a:spcBef>
                <a:spcPts val="0"/>
              </a:spcBef>
              <a:spcAft>
                <a:spcPts val="800"/>
              </a:spcAft>
            </a:pPr>
            <a:r>
              <a:rPr lang="en-US" sz="1800" kern="100">
                <a:effectLst/>
                <a:latin typeface="Calibri" panose="020F0502020204030204" pitchFamily="34" charset="0"/>
                <a:ea typeface="Calibri" panose="020F0502020204030204" pitchFamily="34" charset="0"/>
                <a:cs typeface="Times New Roman" panose="02020603050405020304" pitchFamily="18" charset="0"/>
              </a:rPr>
              <a:t>Together, these methodologies form a comprehensive ecosystem, each with its strengths and challenges, contributing to the continuous evolution of question-answering systems. Our study situates itself within this spectrum, aiming to harness and build upon these diverse techniques to advance the field.</a:t>
            </a:r>
          </a:p>
          <a:p>
            <a:endParaRPr lang="en-US"/>
          </a:p>
          <a:p>
            <a:pPr marL="0" marR="0">
              <a:lnSpc>
                <a:spcPct val="107000"/>
              </a:lnSpc>
              <a:spcBef>
                <a:spcPts val="0"/>
              </a:spcBef>
              <a:spcAft>
                <a:spcPts val="800"/>
              </a:spcAft>
            </a:pPr>
            <a:r>
              <a:rPr lang="en-US" sz="1800" kern="100">
                <a:effectLst/>
                <a:latin typeface="Calibri" panose="020F0502020204030204" pitchFamily="34" charset="0"/>
                <a:ea typeface="Calibri" panose="020F0502020204030204" pitchFamily="34" charset="0"/>
                <a:cs typeface="Times New Roman" panose="02020603050405020304" pitchFamily="18" charset="0"/>
              </a:rPr>
              <a:t>In conclusion, our exploration into the domain of question-answering systems has revealed the strengths and opportunities of traditional machine learning techniques. We hope that our work not only contributes to the ongoing dialogue in NLP research but also paves the way for future innovations that balance computational efficiency with the nuanced understanding of human language.</a:t>
            </a:r>
          </a:p>
          <a:p>
            <a:pPr marL="0" marR="0">
              <a:lnSpc>
                <a:spcPct val="107000"/>
              </a:lnSpc>
              <a:spcBef>
                <a:spcPts val="0"/>
              </a:spcBef>
              <a:spcAft>
                <a:spcPts val="800"/>
              </a:spcAft>
            </a:pPr>
            <a:r>
              <a:rPr lang="en-US" sz="1800" kern="100">
                <a:effectLst/>
                <a:latin typeface="Calibri" panose="020F0502020204030204" pitchFamily="34" charset="0"/>
                <a:ea typeface="Calibri" panose="020F0502020204030204" pitchFamily="34" charset="0"/>
                <a:cs typeface="Times New Roman" panose="02020603050405020304" pitchFamily="18" charset="0"/>
              </a:rPr>
              <a:t> </a:t>
            </a:r>
          </a:p>
          <a:p>
            <a:pPr marL="0" marR="0">
              <a:lnSpc>
                <a:spcPct val="107000"/>
              </a:lnSpc>
              <a:spcBef>
                <a:spcPts val="0"/>
              </a:spcBef>
              <a:spcAft>
                <a:spcPts val="800"/>
              </a:spcAft>
            </a:pPr>
            <a:r>
              <a:rPr lang="en-US" sz="1800" kern="100">
                <a:effectLst/>
                <a:latin typeface="Calibri" panose="020F0502020204030204" pitchFamily="34" charset="0"/>
                <a:ea typeface="Calibri" panose="020F0502020204030204" pitchFamily="34" charset="0"/>
                <a:cs typeface="Times New Roman" panose="02020603050405020304" pitchFamily="18" charset="0"/>
              </a:rPr>
              <a:t>And here are our references. </a:t>
            </a:r>
          </a:p>
          <a:p>
            <a:endParaRPr lang="en-US"/>
          </a:p>
        </p:txBody>
      </p:sp>
      <p:sp>
        <p:nvSpPr>
          <p:cNvPr id="4" name="Slide Number Placeholder 3"/>
          <p:cNvSpPr>
            <a:spLocks noGrp="1"/>
          </p:cNvSpPr>
          <p:nvPr>
            <p:ph type="sldNum" sz="quarter" idx="5"/>
          </p:nvPr>
        </p:nvSpPr>
        <p:spPr/>
        <p:txBody>
          <a:bodyPr/>
          <a:lstStyle/>
          <a:p>
            <a:fld id="{C148A20C-2C2D-A84E-AF8D-918363962B27}" type="slidenum">
              <a:rPr lang="en-US" smtClean="0"/>
              <a:t>32</a:t>
            </a:fld>
            <a:endParaRPr lang="en-US"/>
          </a:p>
        </p:txBody>
      </p:sp>
    </p:spTree>
    <p:extLst>
      <p:ext uri="{BB962C8B-B14F-4D97-AF65-F5344CB8AC3E}">
        <p14:creationId xmlns:p14="http://schemas.microsoft.com/office/powerpoint/2010/main" val="355648453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148A20C-2C2D-A84E-AF8D-918363962B27}" type="slidenum">
              <a:rPr lang="en-US" smtClean="0"/>
              <a:t>33</a:t>
            </a:fld>
            <a:endParaRPr lang="en-US"/>
          </a:p>
        </p:txBody>
      </p:sp>
    </p:spTree>
    <p:extLst>
      <p:ext uri="{BB962C8B-B14F-4D97-AF65-F5344CB8AC3E}">
        <p14:creationId xmlns:p14="http://schemas.microsoft.com/office/powerpoint/2010/main" val="356322976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00">
                <a:effectLst/>
                <a:latin typeface="Calibri" panose="020F0502020204030204" pitchFamily="34" charset="0"/>
                <a:ea typeface="Calibri" panose="020F0502020204030204" pitchFamily="34" charset="0"/>
                <a:cs typeface="Times New Roman" panose="02020603050405020304" pitchFamily="18" charset="0"/>
              </a:rPr>
              <a:t>Thank you for listening. Goodbye! </a:t>
            </a:r>
          </a:p>
          <a:p>
            <a:endParaRPr lang="en-US"/>
          </a:p>
        </p:txBody>
      </p:sp>
      <p:sp>
        <p:nvSpPr>
          <p:cNvPr id="4" name="Slide Number Placeholder 3"/>
          <p:cNvSpPr>
            <a:spLocks noGrp="1"/>
          </p:cNvSpPr>
          <p:nvPr>
            <p:ph type="sldNum" sz="quarter" idx="5"/>
          </p:nvPr>
        </p:nvSpPr>
        <p:spPr/>
        <p:txBody>
          <a:bodyPr/>
          <a:lstStyle/>
          <a:p>
            <a:fld id="{C148A20C-2C2D-A84E-AF8D-918363962B27}" type="slidenum">
              <a:rPr lang="en-US" smtClean="0"/>
              <a:t>34</a:t>
            </a:fld>
            <a:endParaRPr lang="en-US"/>
          </a:p>
        </p:txBody>
      </p:sp>
    </p:spTree>
    <p:extLst>
      <p:ext uri="{BB962C8B-B14F-4D97-AF65-F5344CB8AC3E}">
        <p14:creationId xmlns:p14="http://schemas.microsoft.com/office/powerpoint/2010/main" val="318340273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00">
                <a:effectLst/>
                <a:latin typeface="Calibri" panose="020F0502020204030204" pitchFamily="34" charset="0"/>
                <a:ea typeface="Calibri" panose="020F0502020204030204" pitchFamily="34" charset="0"/>
                <a:cs typeface="Times New Roman" panose="02020603050405020304" pitchFamily="18" charset="0"/>
              </a:rPr>
              <a:t>Thank you for listening. Goodbye! </a:t>
            </a:r>
          </a:p>
          <a:p>
            <a:endParaRPr lang="en-US"/>
          </a:p>
        </p:txBody>
      </p:sp>
      <p:sp>
        <p:nvSpPr>
          <p:cNvPr id="4" name="Slide Number Placeholder 3"/>
          <p:cNvSpPr>
            <a:spLocks noGrp="1"/>
          </p:cNvSpPr>
          <p:nvPr>
            <p:ph type="sldNum" sz="quarter" idx="5"/>
          </p:nvPr>
        </p:nvSpPr>
        <p:spPr/>
        <p:txBody>
          <a:bodyPr/>
          <a:lstStyle/>
          <a:p>
            <a:fld id="{C148A20C-2C2D-A84E-AF8D-918363962B27}" type="slidenum">
              <a:rPr lang="en-US" smtClean="0"/>
              <a:t>35</a:t>
            </a:fld>
            <a:endParaRPr lang="en-US"/>
          </a:p>
        </p:txBody>
      </p:sp>
    </p:spTree>
    <p:extLst>
      <p:ext uri="{BB962C8B-B14F-4D97-AF65-F5344CB8AC3E}">
        <p14:creationId xmlns:p14="http://schemas.microsoft.com/office/powerpoint/2010/main" val="20253592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148A20C-2C2D-A84E-AF8D-918363962B27}" type="slidenum">
              <a:rPr lang="en-US" smtClean="0"/>
              <a:t>13</a:t>
            </a:fld>
            <a:endParaRPr lang="en-US"/>
          </a:p>
        </p:txBody>
      </p:sp>
    </p:spTree>
    <p:extLst>
      <p:ext uri="{BB962C8B-B14F-4D97-AF65-F5344CB8AC3E}">
        <p14:creationId xmlns:p14="http://schemas.microsoft.com/office/powerpoint/2010/main" val="15495976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148A20C-2C2D-A84E-AF8D-918363962B27}" type="slidenum">
              <a:rPr lang="en-US" smtClean="0"/>
              <a:t>14</a:t>
            </a:fld>
            <a:endParaRPr lang="en-US"/>
          </a:p>
        </p:txBody>
      </p:sp>
    </p:spTree>
    <p:extLst>
      <p:ext uri="{BB962C8B-B14F-4D97-AF65-F5344CB8AC3E}">
        <p14:creationId xmlns:p14="http://schemas.microsoft.com/office/powerpoint/2010/main" val="42730299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148A20C-2C2D-A84E-AF8D-918363962B27}" type="slidenum">
              <a:rPr lang="en-US" smtClean="0"/>
              <a:t>15</a:t>
            </a:fld>
            <a:endParaRPr lang="en-US"/>
          </a:p>
        </p:txBody>
      </p:sp>
    </p:spTree>
    <p:extLst>
      <p:ext uri="{BB962C8B-B14F-4D97-AF65-F5344CB8AC3E}">
        <p14:creationId xmlns:p14="http://schemas.microsoft.com/office/powerpoint/2010/main" val="37773701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148A20C-2C2D-A84E-AF8D-918363962B27}" type="slidenum">
              <a:rPr lang="en-US" smtClean="0"/>
              <a:t>16</a:t>
            </a:fld>
            <a:endParaRPr lang="en-US"/>
          </a:p>
        </p:txBody>
      </p:sp>
    </p:spTree>
    <p:extLst>
      <p:ext uri="{BB962C8B-B14F-4D97-AF65-F5344CB8AC3E}">
        <p14:creationId xmlns:p14="http://schemas.microsoft.com/office/powerpoint/2010/main" val="40464158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148A20C-2C2D-A84E-AF8D-918363962B27}" type="slidenum">
              <a:rPr lang="en-US" smtClean="0"/>
              <a:t>17</a:t>
            </a:fld>
            <a:endParaRPr lang="en-US"/>
          </a:p>
        </p:txBody>
      </p:sp>
    </p:spTree>
    <p:extLst>
      <p:ext uri="{BB962C8B-B14F-4D97-AF65-F5344CB8AC3E}">
        <p14:creationId xmlns:p14="http://schemas.microsoft.com/office/powerpoint/2010/main" val="29223984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148A20C-2C2D-A84E-AF8D-918363962B27}" type="slidenum">
              <a:rPr lang="en-US" smtClean="0"/>
              <a:t>18</a:t>
            </a:fld>
            <a:endParaRPr lang="en-US"/>
          </a:p>
        </p:txBody>
      </p:sp>
    </p:spTree>
    <p:extLst>
      <p:ext uri="{BB962C8B-B14F-4D97-AF65-F5344CB8AC3E}">
        <p14:creationId xmlns:p14="http://schemas.microsoft.com/office/powerpoint/2010/main" val="33391020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148A20C-2C2D-A84E-AF8D-918363962B27}" type="slidenum">
              <a:rPr lang="en-US" smtClean="0"/>
              <a:t>19</a:t>
            </a:fld>
            <a:endParaRPr lang="en-US"/>
          </a:p>
        </p:txBody>
      </p:sp>
    </p:spTree>
    <p:extLst>
      <p:ext uri="{BB962C8B-B14F-4D97-AF65-F5344CB8AC3E}">
        <p14:creationId xmlns:p14="http://schemas.microsoft.com/office/powerpoint/2010/main" val="26599881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239CF2-9D4E-DC36-4D0A-7040EBCEB69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2E0D990F-0D45-96B6-3C59-0564E8B3D21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350A9851-DDB0-469B-C73B-528A4D92E43F}"/>
              </a:ext>
            </a:extLst>
          </p:cNvPr>
          <p:cNvSpPr>
            <a:spLocks noGrp="1"/>
          </p:cNvSpPr>
          <p:nvPr>
            <p:ph type="dt" sz="half" idx="10"/>
          </p:nvPr>
        </p:nvSpPr>
        <p:spPr/>
        <p:txBody>
          <a:bodyPr/>
          <a:lstStyle/>
          <a:p>
            <a:fld id="{E86076AF-60F6-45EA-9F71-DC6812043C8F}" type="datetimeFigureOut">
              <a:rPr lang="en-IN" smtClean="0"/>
              <a:t>10/07/25</a:t>
            </a:fld>
            <a:endParaRPr lang="en-IN"/>
          </a:p>
        </p:txBody>
      </p:sp>
      <p:sp>
        <p:nvSpPr>
          <p:cNvPr id="5" name="Footer Placeholder 4">
            <a:extLst>
              <a:ext uri="{FF2B5EF4-FFF2-40B4-BE49-F238E27FC236}">
                <a16:creationId xmlns:a16="http://schemas.microsoft.com/office/drawing/2014/main" id="{D393568F-4E5F-D1A9-C5C0-B55C28315FC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849305D-9B7A-270F-BC98-7F6F61B3BD88}"/>
              </a:ext>
            </a:extLst>
          </p:cNvPr>
          <p:cNvSpPr>
            <a:spLocks noGrp="1"/>
          </p:cNvSpPr>
          <p:nvPr>
            <p:ph type="sldNum" sz="quarter" idx="12"/>
          </p:nvPr>
        </p:nvSpPr>
        <p:spPr/>
        <p:txBody>
          <a:bodyPr/>
          <a:lstStyle/>
          <a:p>
            <a:fld id="{C4A4D8B0-20D3-48D1-8439-9EBA1C506351}" type="slidenum">
              <a:rPr lang="en-IN" smtClean="0"/>
              <a:t>‹#›</a:t>
            </a:fld>
            <a:endParaRPr lang="en-IN"/>
          </a:p>
        </p:txBody>
      </p:sp>
    </p:spTree>
    <p:extLst>
      <p:ext uri="{BB962C8B-B14F-4D97-AF65-F5344CB8AC3E}">
        <p14:creationId xmlns:p14="http://schemas.microsoft.com/office/powerpoint/2010/main" val="16188515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6AE25E-4DFC-2591-EE96-FF4D77EF59CC}"/>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4ED90BB-4310-D7F7-100D-7E4F464ED4E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0203028-5FD8-BA5B-C624-CD30FD4045CD}"/>
              </a:ext>
            </a:extLst>
          </p:cNvPr>
          <p:cNvSpPr>
            <a:spLocks noGrp="1"/>
          </p:cNvSpPr>
          <p:nvPr>
            <p:ph type="dt" sz="half" idx="10"/>
          </p:nvPr>
        </p:nvSpPr>
        <p:spPr/>
        <p:txBody>
          <a:bodyPr/>
          <a:lstStyle/>
          <a:p>
            <a:fld id="{E86076AF-60F6-45EA-9F71-DC6812043C8F}" type="datetimeFigureOut">
              <a:rPr lang="en-IN" smtClean="0"/>
              <a:t>10/07/25</a:t>
            </a:fld>
            <a:endParaRPr lang="en-IN"/>
          </a:p>
        </p:txBody>
      </p:sp>
      <p:sp>
        <p:nvSpPr>
          <p:cNvPr id="5" name="Footer Placeholder 4">
            <a:extLst>
              <a:ext uri="{FF2B5EF4-FFF2-40B4-BE49-F238E27FC236}">
                <a16:creationId xmlns:a16="http://schemas.microsoft.com/office/drawing/2014/main" id="{4746CBC6-6D32-7D1B-D25E-F147A2EF1F0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B4E5479-5E2B-3D87-EF28-256EA935125E}"/>
              </a:ext>
            </a:extLst>
          </p:cNvPr>
          <p:cNvSpPr>
            <a:spLocks noGrp="1"/>
          </p:cNvSpPr>
          <p:nvPr>
            <p:ph type="sldNum" sz="quarter" idx="12"/>
          </p:nvPr>
        </p:nvSpPr>
        <p:spPr/>
        <p:txBody>
          <a:bodyPr/>
          <a:lstStyle/>
          <a:p>
            <a:fld id="{C4A4D8B0-20D3-48D1-8439-9EBA1C506351}" type="slidenum">
              <a:rPr lang="en-IN" smtClean="0"/>
              <a:t>‹#›</a:t>
            </a:fld>
            <a:endParaRPr lang="en-IN"/>
          </a:p>
        </p:txBody>
      </p:sp>
    </p:spTree>
    <p:extLst>
      <p:ext uri="{BB962C8B-B14F-4D97-AF65-F5344CB8AC3E}">
        <p14:creationId xmlns:p14="http://schemas.microsoft.com/office/powerpoint/2010/main" val="23908330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7E7E71-B9E8-75D7-47E4-9AD1F4E4AC3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01A3E21-C5ED-A322-9354-0B2AD46EE32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0C6D806-D729-453C-142C-EFBFDE3279B3}"/>
              </a:ext>
            </a:extLst>
          </p:cNvPr>
          <p:cNvSpPr>
            <a:spLocks noGrp="1"/>
          </p:cNvSpPr>
          <p:nvPr>
            <p:ph type="dt" sz="half" idx="10"/>
          </p:nvPr>
        </p:nvSpPr>
        <p:spPr/>
        <p:txBody>
          <a:bodyPr/>
          <a:lstStyle/>
          <a:p>
            <a:fld id="{E86076AF-60F6-45EA-9F71-DC6812043C8F}" type="datetimeFigureOut">
              <a:rPr lang="en-IN" smtClean="0"/>
              <a:t>10/07/25</a:t>
            </a:fld>
            <a:endParaRPr lang="en-IN"/>
          </a:p>
        </p:txBody>
      </p:sp>
      <p:sp>
        <p:nvSpPr>
          <p:cNvPr id="5" name="Footer Placeholder 4">
            <a:extLst>
              <a:ext uri="{FF2B5EF4-FFF2-40B4-BE49-F238E27FC236}">
                <a16:creationId xmlns:a16="http://schemas.microsoft.com/office/drawing/2014/main" id="{C4C56942-FDB7-83A4-738F-A5EA493CD35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5A0698A-5F8A-F120-69C8-22B75A4707DB}"/>
              </a:ext>
            </a:extLst>
          </p:cNvPr>
          <p:cNvSpPr>
            <a:spLocks noGrp="1"/>
          </p:cNvSpPr>
          <p:nvPr>
            <p:ph type="sldNum" sz="quarter" idx="12"/>
          </p:nvPr>
        </p:nvSpPr>
        <p:spPr/>
        <p:txBody>
          <a:bodyPr/>
          <a:lstStyle/>
          <a:p>
            <a:fld id="{C4A4D8B0-20D3-48D1-8439-9EBA1C506351}" type="slidenum">
              <a:rPr lang="en-IN" smtClean="0"/>
              <a:t>‹#›</a:t>
            </a:fld>
            <a:endParaRPr lang="en-IN"/>
          </a:p>
        </p:txBody>
      </p:sp>
    </p:spTree>
    <p:extLst>
      <p:ext uri="{BB962C8B-B14F-4D97-AF65-F5344CB8AC3E}">
        <p14:creationId xmlns:p14="http://schemas.microsoft.com/office/powerpoint/2010/main" val="27218788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A41A10-0CF0-CDD2-C4D8-8148D33D4C4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98F7C92-C8B5-A373-8E7A-4748894B331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4077EBA-9490-F2A5-5C85-58D4F692E375}"/>
              </a:ext>
            </a:extLst>
          </p:cNvPr>
          <p:cNvSpPr>
            <a:spLocks noGrp="1"/>
          </p:cNvSpPr>
          <p:nvPr>
            <p:ph type="dt" sz="half" idx="10"/>
          </p:nvPr>
        </p:nvSpPr>
        <p:spPr/>
        <p:txBody>
          <a:bodyPr/>
          <a:lstStyle/>
          <a:p>
            <a:fld id="{E86076AF-60F6-45EA-9F71-DC6812043C8F}" type="datetimeFigureOut">
              <a:rPr lang="en-IN" smtClean="0"/>
              <a:t>10/07/25</a:t>
            </a:fld>
            <a:endParaRPr lang="en-IN"/>
          </a:p>
        </p:txBody>
      </p:sp>
      <p:sp>
        <p:nvSpPr>
          <p:cNvPr id="5" name="Footer Placeholder 4">
            <a:extLst>
              <a:ext uri="{FF2B5EF4-FFF2-40B4-BE49-F238E27FC236}">
                <a16:creationId xmlns:a16="http://schemas.microsoft.com/office/drawing/2014/main" id="{C4EF9E2F-40FD-46D5-E1E6-483A2786999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54BF496-EFE7-210C-75EC-81D43C937E9C}"/>
              </a:ext>
            </a:extLst>
          </p:cNvPr>
          <p:cNvSpPr>
            <a:spLocks noGrp="1"/>
          </p:cNvSpPr>
          <p:nvPr>
            <p:ph type="sldNum" sz="quarter" idx="12"/>
          </p:nvPr>
        </p:nvSpPr>
        <p:spPr/>
        <p:txBody>
          <a:bodyPr/>
          <a:lstStyle/>
          <a:p>
            <a:fld id="{C4A4D8B0-20D3-48D1-8439-9EBA1C506351}" type="slidenum">
              <a:rPr lang="en-IN" smtClean="0"/>
              <a:t>‹#›</a:t>
            </a:fld>
            <a:endParaRPr lang="en-IN"/>
          </a:p>
        </p:txBody>
      </p:sp>
    </p:spTree>
    <p:extLst>
      <p:ext uri="{BB962C8B-B14F-4D97-AF65-F5344CB8AC3E}">
        <p14:creationId xmlns:p14="http://schemas.microsoft.com/office/powerpoint/2010/main" val="26699023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FAEB6E-83AB-8221-9706-9966B0252F3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BB519840-C34A-C39C-0732-7749456C60C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0F68430-A212-C271-6BBA-1D2B97241F76}"/>
              </a:ext>
            </a:extLst>
          </p:cNvPr>
          <p:cNvSpPr>
            <a:spLocks noGrp="1"/>
          </p:cNvSpPr>
          <p:nvPr>
            <p:ph type="dt" sz="half" idx="10"/>
          </p:nvPr>
        </p:nvSpPr>
        <p:spPr/>
        <p:txBody>
          <a:bodyPr/>
          <a:lstStyle/>
          <a:p>
            <a:fld id="{E86076AF-60F6-45EA-9F71-DC6812043C8F}" type="datetimeFigureOut">
              <a:rPr lang="en-IN" smtClean="0"/>
              <a:t>10/07/25</a:t>
            </a:fld>
            <a:endParaRPr lang="en-IN"/>
          </a:p>
        </p:txBody>
      </p:sp>
      <p:sp>
        <p:nvSpPr>
          <p:cNvPr id="5" name="Footer Placeholder 4">
            <a:extLst>
              <a:ext uri="{FF2B5EF4-FFF2-40B4-BE49-F238E27FC236}">
                <a16:creationId xmlns:a16="http://schemas.microsoft.com/office/drawing/2014/main" id="{0EEC9DF7-110A-BC8D-FF9E-0DDCA1A1D7E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633DB0B-165A-173A-79E5-788CFFD1BE64}"/>
              </a:ext>
            </a:extLst>
          </p:cNvPr>
          <p:cNvSpPr>
            <a:spLocks noGrp="1"/>
          </p:cNvSpPr>
          <p:nvPr>
            <p:ph type="sldNum" sz="quarter" idx="12"/>
          </p:nvPr>
        </p:nvSpPr>
        <p:spPr/>
        <p:txBody>
          <a:bodyPr/>
          <a:lstStyle/>
          <a:p>
            <a:fld id="{C4A4D8B0-20D3-48D1-8439-9EBA1C506351}" type="slidenum">
              <a:rPr lang="en-IN" smtClean="0"/>
              <a:t>‹#›</a:t>
            </a:fld>
            <a:endParaRPr lang="en-IN"/>
          </a:p>
        </p:txBody>
      </p:sp>
    </p:spTree>
    <p:extLst>
      <p:ext uri="{BB962C8B-B14F-4D97-AF65-F5344CB8AC3E}">
        <p14:creationId xmlns:p14="http://schemas.microsoft.com/office/powerpoint/2010/main" val="14086383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6A0C1-4DCE-7E5F-E3A7-9E2E04C1F35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FEB5314-E8A1-908E-C6AA-FA460D04C2B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D7439593-567D-92CD-4BEA-5596A63AFB2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2A1C3A4E-820D-3233-3316-917607D72252}"/>
              </a:ext>
            </a:extLst>
          </p:cNvPr>
          <p:cNvSpPr>
            <a:spLocks noGrp="1"/>
          </p:cNvSpPr>
          <p:nvPr>
            <p:ph type="dt" sz="half" idx="10"/>
          </p:nvPr>
        </p:nvSpPr>
        <p:spPr/>
        <p:txBody>
          <a:bodyPr/>
          <a:lstStyle/>
          <a:p>
            <a:fld id="{E86076AF-60F6-45EA-9F71-DC6812043C8F}" type="datetimeFigureOut">
              <a:rPr lang="en-IN" smtClean="0"/>
              <a:t>10/07/25</a:t>
            </a:fld>
            <a:endParaRPr lang="en-IN"/>
          </a:p>
        </p:txBody>
      </p:sp>
      <p:sp>
        <p:nvSpPr>
          <p:cNvPr id="6" name="Footer Placeholder 5">
            <a:extLst>
              <a:ext uri="{FF2B5EF4-FFF2-40B4-BE49-F238E27FC236}">
                <a16:creationId xmlns:a16="http://schemas.microsoft.com/office/drawing/2014/main" id="{033CF0C0-F552-0A6B-9570-D3A5809DD85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180FDB3-A01F-B853-FC64-5B2FF858E6A2}"/>
              </a:ext>
            </a:extLst>
          </p:cNvPr>
          <p:cNvSpPr>
            <a:spLocks noGrp="1"/>
          </p:cNvSpPr>
          <p:nvPr>
            <p:ph type="sldNum" sz="quarter" idx="12"/>
          </p:nvPr>
        </p:nvSpPr>
        <p:spPr/>
        <p:txBody>
          <a:bodyPr/>
          <a:lstStyle/>
          <a:p>
            <a:fld id="{C4A4D8B0-20D3-48D1-8439-9EBA1C506351}" type="slidenum">
              <a:rPr lang="en-IN" smtClean="0"/>
              <a:t>‹#›</a:t>
            </a:fld>
            <a:endParaRPr lang="en-IN"/>
          </a:p>
        </p:txBody>
      </p:sp>
    </p:spTree>
    <p:extLst>
      <p:ext uri="{BB962C8B-B14F-4D97-AF65-F5344CB8AC3E}">
        <p14:creationId xmlns:p14="http://schemas.microsoft.com/office/powerpoint/2010/main" val="12045995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C50DCC-4D45-AF87-AD12-1283EF8FF519}"/>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19443B3D-E4BC-A79B-61D9-4702AD87EEF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B1E2E89-6A77-DB8C-80AD-038DD200010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6DE1990B-F897-9CC7-314E-50473872EC5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8CACA0D-36EA-1A91-6040-7309124615D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03877D58-1229-55E1-1647-1C0209650EEE}"/>
              </a:ext>
            </a:extLst>
          </p:cNvPr>
          <p:cNvSpPr>
            <a:spLocks noGrp="1"/>
          </p:cNvSpPr>
          <p:nvPr>
            <p:ph type="dt" sz="half" idx="10"/>
          </p:nvPr>
        </p:nvSpPr>
        <p:spPr/>
        <p:txBody>
          <a:bodyPr/>
          <a:lstStyle/>
          <a:p>
            <a:fld id="{E86076AF-60F6-45EA-9F71-DC6812043C8F}" type="datetimeFigureOut">
              <a:rPr lang="en-IN" smtClean="0"/>
              <a:t>10/07/25</a:t>
            </a:fld>
            <a:endParaRPr lang="en-IN"/>
          </a:p>
        </p:txBody>
      </p:sp>
      <p:sp>
        <p:nvSpPr>
          <p:cNvPr id="8" name="Footer Placeholder 7">
            <a:extLst>
              <a:ext uri="{FF2B5EF4-FFF2-40B4-BE49-F238E27FC236}">
                <a16:creationId xmlns:a16="http://schemas.microsoft.com/office/drawing/2014/main" id="{DFE15938-D921-E70C-0540-3027AB2CE34F}"/>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401C0B99-4A27-844D-63CA-32AC1077CC7B}"/>
              </a:ext>
            </a:extLst>
          </p:cNvPr>
          <p:cNvSpPr>
            <a:spLocks noGrp="1"/>
          </p:cNvSpPr>
          <p:nvPr>
            <p:ph type="sldNum" sz="quarter" idx="12"/>
          </p:nvPr>
        </p:nvSpPr>
        <p:spPr/>
        <p:txBody>
          <a:bodyPr/>
          <a:lstStyle/>
          <a:p>
            <a:fld id="{C4A4D8B0-20D3-48D1-8439-9EBA1C506351}" type="slidenum">
              <a:rPr lang="en-IN" smtClean="0"/>
              <a:t>‹#›</a:t>
            </a:fld>
            <a:endParaRPr lang="en-IN"/>
          </a:p>
        </p:txBody>
      </p:sp>
    </p:spTree>
    <p:extLst>
      <p:ext uri="{BB962C8B-B14F-4D97-AF65-F5344CB8AC3E}">
        <p14:creationId xmlns:p14="http://schemas.microsoft.com/office/powerpoint/2010/main" val="23397897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73D1E1-3B7D-7316-D34A-9FABE6FF9440}"/>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E104EF44-EF54-3361-86CE-8C021FDD15BB}"/>
              </a:ext>
            </a:extLst>
          </p:cNvPr>
          <p:cNvSpPr>
            <a:spLocks noGrp="1"/>
          </p:cNvSpPr>
          <p:nvPr>
            <p:ph type="dt" sz="half" idx="10"/>
          </p:nvPr>
        </p:nvSpPr>
        <p:spPr/>
        <p:txBody>
          <a:bodyPr/>
          <a:lstStyle/>
          <a:p>
            <a:fld id="{E86076AF-60F6-45EA-9F71-DC6812043C8F}" type="datetimeFigureOut">
              <a:rPr lang="en-IN" smtClean="0"/>
              <a:t>10/07/25</a:t>
            </a:fld>
            <a:endParaRPr lang="en-IN"/>
          </a:p>
        </p:txBody>
      </p:sp>
      <p:sp>
        <p:nvSpPr>
          <p:cNvPr id="4" name="Footer Placeholder 3">
            <a:extLst>
              <a:ext uri="{FF2B5EF4-FFF2-40B4-BE49-F238E27FC236}">
                <a16:creationId xmlns:a16="http://schemas.microsoft.com/office/drawing/2014/main" id="{DFFF7E8E-F520-7AB5-145E-728DC65AA6E2}"/>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012216BE-2B59-611C-F4E4-6030A0755D37}"/>
              </a:ext>
            </a:extLst>
          </p:cNvPr>
          <p:cNvSpPr>
            <a:spLocks noGrp="1"/>
          </p:cNvSpPr>
          <p:nvPr>
            <p:ph type="sldNum" sz="quarter" idx="12"/>
          </p:nvPr>
        </p:nvSpPr>
        <p:spPr/>
        <p:txBody>
          <a:bodyPr/>
          <a:lstStyle/>
          <a:p>
            <a:fld id="{C4A4D8B0-20D3-48D1-8439-9EBA1C506351}" type="slidenum">
              <a:rPr lang="en-IN" smtClean="0"/>
              <a:t>‹#›</a:t>
            </a:fld>
            <a:endParaRPr lang="en-IN"/>
          </a:p>
        </p:txBody>
      </p:sp>
    </p:spTree>
    <p:extLst>
      <p:ext uri="{BB962C8B-B14F-4D97-AF65-F5344CB8AC3E}">
        <p14:creationId xmlns:p14="http://schemas.microsoft.com/office/powerpoint/2010/main" val="35398995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365F635-CD37-A46C-656F-B34339CEA780}"/>
              </a:ext>
            </a:extLst>
          </p:cNvPr>
          <p:cNvSpPr>
            <a:spLocks noGrp="1"/>
          </p:cNvSpPr>
          <p:nvPr>
            <p:ph type="dt" sz="half" idx="10"/>
          </p:nvPr>
        </p:nvSpPr>
        <p:spPr/>
        <p:txBody>
          <a:bodyPr/>
          <a:lstStyle/>
          <a:p>
            <a:fld id="{E86076AF-60F6-45EA-9F71-DC6812043C8F}" type="datetimeFigureOut">
              <a:rPr lang="en-IN" smtClean="0"/>
              <a:t>10/07/25</a:t>
            </a:fld>
            <a:endParaRPr lang="en-IN"/>
          </a:p>
        </p:txBody>
      </p:sp>
      <p:sp>
        <p:nvSpPr>
          <p:cNvPr id="3" name="Footer Placeholder 2">
            <a:extLst>
              <a:ext uri="{FF2B5EF4-FFF2-40B4-BE49-F238E27FC236}">
                <a16:creationId xmlns:a16="http://schemas.microsoft.com/office/drawing/2014/main" id="{00E65826-1AC6-E80F-B426-362643AA4380}"/>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E831D002-A510-F44D-882D-3243338307F6}"/>
              </a:ext>
            </a:extLst>
          </p:cNvPr>
          <p:cNvSpPr>
            <a:spLocks noGrp="1"/>
          </p:cNvSpPr>
          <p:nvPr>
            <p:ph type="sldNum" sz="quarter" idx="12"/>
          </p:nvPr>
        </p:nvSpPr>
        <p:spPr/>
        <p:txBody>
          <a:bodyPr/>
          <a:lstStyle/>
          <a:p>
            <a:fld id="{C4A4D8B0-20D3-48D1-8439-9EBA1C506351}" type="slidenum">
              <a:rPr lang="en-IN" smtClean="0"/>
              <a:t>‹#›</a:t>
            </a:fld>
            <a:endParaRPr lang="en-IN"/>
          </a:p>
        </p:txBody>
      </p:sp>
    </p:spTree>
    <p:extLst>
      <p:ext uri="{BB962C8B-B14F-4D97-AF65-F5344CB8AC3E}">
        <p14:creationId xmlns:p14="http://schemas.microsoft.com/office/powerpoint/2010/main" val="32863794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4706C9-964E-5936-6147-1578C035778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AF64039A-C8F4-46ED-2705-621346698DA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83E9B181-6BF0-5259-4ACE-2520B18D717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BEA8C79-220A-71A3-094F-0A5049071D73}"/>
              </a:ext>
            </a:extLst>
          </p:cNvPr>
          <p:cNvSpPr>
            <a:spLocks noGrp="1"/>
          </p:cNvSpPr>
          <p:nvPr>
            <p:ph type="dt" sz="half" idx="10"/>
          </p:nvPr>
        </p:nvSpPr>
        <p:spPr/>
        <p:txBody>
          <a:bodyPr/>
          <a:lstStyle/>
          <a:p>
            <a:fld id="{E86076AF-60F6-45EA-9F71-DC6812043C8F}" type="datetimeFigureOut">
              <a:rPr lang="en-IN" smtClean="0"/>
              <a:t>10/07/25</a:t>
            </a:fld>
            <a:endParaRPr lang="en-IN"/>
          </a:p>
        </p:txBody>
      </p:sp>
      <p:sp>
        <p:nvSpPr>
          <p:cNvPr id="6" name="Footer Placeholder 5">
            <a:extLst>
              <a:ext uri="{FF2B5EF4-FFF2-40B4-BE49-F238E27FC236}">
                <a16:creationId xmlns:a16="http://schemas.microsoft.com/office/drawing/2014/main" id="{6E3F58F7-B9B8-8918-877F-E0AD8D8E12E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5519AE3-43D3-D8A8-6D6C-5957A025A877}"/>
              </a:ext>
            </a:extLst>
          </p:cNvPr>
          <p:cNvSpPr>
            <a:spLocks noGrp="1"/>
          </p:cNvSpPr>
          <p:nvPr>
            <p:ph type="sldNum" sz="quarter" idx="12"/>
          </p:nvPr>
        </p:nvSpPr>
        <p:spPr/>
        <p:txBody>
          <a:bodyPr/>
          <a:lstStyle/>
          <a:p>
            <a:fld id="{C4A4D8B0-20D3-48D1-8439-9EBA1C506351}" type="slidenum">
              <a:rPr lang="en-IN" smtClean="0"/>
              <a:t>‹#›</a:t>
            </a:fld>
            <a:endParaRPr lang="en-IN"/>
          </a:p>
        </p:txBody>
      </p:sp>
    </p:spTree>
    <p:extLst>
      <p:ext uri="{BB962C8B-B14F-4D97-AF65-F5344CB8AC3E}">
        <p14:creationId xmlns:p14="http://schemas.microsoft.com/office/powerpoint/2010/main" val="15310926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35A935-35C9-E60A-260D-DBA5B473BB8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7B25DF4D-52CA-59B2-BD5E-81899A47EBF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CDD0C99F-1DA5-E49F-8BB2-E53DD17A0EE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61FD890-3266-6619-1559-4EEC12C8B76A}"/>
              </a:ext>
            </a:extLst>
          </p:cNvPr>
          <p:cNvSpPr>
            <a:spLocks noGrp="1"/>
          </p:cNvSpPr>
          <p:nvPr>
            <p:ph type="dt" sz="half" idx="10"/>
          </p:nvPr>
        </p:nvSpPr>
        <p:spPr/>
        <p:txBody>
          <a:bodyPr/>
          <a:lstStyle/>
          <a:p>
            <a:fld id="{E86076AF-60F6-45EA-9F71-DC6812043C8F}" type="datetimeFigureOut">
              <a:rPr lang="en-IN" smtClean="0"/>
              <a:t>10/07/25</a:t>
            </a:fld>
            <a:endParaRPr lang="en-IN"/>
          </a:p>
        </p:txBody>
      </p:sp>
      <p:sp>
        <p:nvSpPr>
          <p:cNvPr id="6" name="Footer Placeholder 5">
            <a:extLst>
              <a:ext uri="{FF2B5EF4-FFF2-40B4-BE49-F238E27FC236}">
                <a16:creationId xmlns:a16="http://schemas.microsoft.com/office/drawing/2014/main" id="{F3FD950C-6EAB-7043-1E92-B651A695C3F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7811474-0A0B-3413-82B3-8B7427B3C236}"/>
              </a:ext>
            </a:extLst>
          </p:cNvPr>
          <p:cNvSpPr>
            <a:spLocks noGrp="1"/>
          </p:cNvSpPr>
          <p:nvPr>
            <p:ph type="sldNum" sz="quarter" idx="12"/>
          </p:nvPr>
        </p:nvSpPr>
        <p:spPr/>
        <p:txBody>
          <a:bodyPr/>
          <a:lstStyle/>
          <a:p>
            <a:fld id="{C4A4D8B0-20D3-48D1-8439-9EBA1C506351}" type="slidenum">
              <a:rPr lang="en-IN" smtClean="0"/>
              <a:t>‹#›</a:t>
            </a:fld>
            <a:endParaRPr lang="en-IN"/>
          </a:p>
        </p:txBody>
      </p:sp>
    </p:spTree>
    <p:extLst>
      <p:ext uri="{BB962C8B-B14F-4D97-AF65-F5344CB8AC3E}">
        <p14:creationId xmlns:p14="http://schemas.microsoft.com/office/powerpoint/2010/main" val="32592177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A42B8E4-8481-F05C-EF2F-AC0016A2819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2EF3F23-2025-A06A-8405-5B83FEDDBBD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15F51E3-192F-7203-C0BB-34B18DE640C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86076AF-60F6-45EA-9F71-DC6812043C8F}" type="datetimeFigureOut">
              <a:rPr lang="en-IN" smtClean="0"/>
              <a:t>10/07/25</a:t>
            </a:fld>
            <a:endParaRPr lang="en-IN"/>
          </a:p>
        </p:txBody>
      </p:sp>
      <p:sp>
        <p:nvSpPr>
          <p:cNvPr id="5" name="Footer Placeholder 4">
            <a:extLst>
              <a:ext uri="{FF2B5EF4-FFF2-40B4-BE49-F238E27FC236}">
                <a16:creationId xmlns:a16="http://schemas.microsoft.com/office/drawing/2014/main" id="{51377B22-7ED6-E62A-7BF6-8DD9937166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83711945-0899-ACA0-7C4E-FEEF7B8B612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4A4D8B0-20D3-48D1-8439-9EBA1C506351}" type="slidenum">
              <a:rPr lang="en-IN" smtClean="0"/>
              <a:t>‹#›</a:t>
            </a:fld>
            <a:endParaRPr lang="en-IN"/>
          </a:p>
        </p:txBody>
      </p:sp>
    </p:spTree>
    <p:extLst>
      <p:ext uri="{BB962C8B-B14F-4D97-AF65-F5344CB8AC3E}">
        <p14:creationId xmlns:p14="http://schemas.microsoft.com/office/powerpoint/2010/main" val="179274312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3.png"/><Relationship Id="rId2" Type="http://schemas.microsoft.com/office/2007/relationships/media" Target="../media/media1.m4a"/><Relationship Id="rId1" Type="http://schemas.openxmlformats.org/officeDocument/2006/relationships/tags" Target="../tags/tag1.xml"/><Relationship Id="rId6" Type="http://schemas.microsoft.com/office/2007/relationships/hdphoto" Target="../media/hdphoto1.wdp"/><Relationship Id="rId5" Type="http://schemas.openxmlformats.org/officeDocument/2006/relationships/image" Target="../media/image2.png"/><Relationship Id="rId4"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3.png"/><Relationship Id="rId5" Type="http://schemas.microsoft.com/office/2007/relationships/hdphoto" Target="../media/hdphoto2.wdp"/><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11.m4a"/><Relationship Id="rId1" Type="http://schemas.microsoft.com/office/2007/relationships/media" Target="../media/media11.m4a"/><Relationship Id="rId6" Type="http://schemas.microsoft.com/office/2007/relationships/hdphoto" Target="../media/hdphoto2.wdp"/><Relationship Id="rId5" Type="http://schemas.openxmlformats.org/officeDocument/2006/relationships/image" Target="../media/image9.png"/><Relationship Id="rId4" Type="http://schemas.openxmlformats.org/officeDocument/2006/relationships/notesSlide" Target="../notesSlides/notesSlide1.xml"/></Relationships>
</file>

<file path=ppt/slides/_rels/slide12.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2.xml"/><Relationship Id="rId7" Type="http://schemas.openxmlformats.org/officeDocument/2006/relationships/image" Target="../media/image10.png"/><Relationship Id="rId2" Type="http://schemas.openxmlformats.org/officeDocument/2006/relationships/audio" Target="../media/media12.m4a"/><Relationship Id="rId1" Type="http://schemas.microsoft.com/office/2007/relationships/media" Target="../media/media12.m4a"/><Relationship Id="rId6" Type="http://schemas.microsoft.com/office/2007/relationships/hdphoto" Target="../media/hdphoto2.wdp"/><Relationship Id="rId5" Type="http://schemas.openxmlformats.org/officeDocument/2006/relationships/image" Target="../media/image9.png"/><Relationship Id="rId4" Type="http://schemas.openxmlformats.org/officeDocument/2006/relationships/notesSlide" Target="../notesSlides/notesSlide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13.m4a"/><Relationship Id="rId1" Type="http://schemas.microsoft.com/office/2007/relationships/media" Target="../media/media13.m4a"/><Relationship Id="rId6" Type="http://schemas.microsoft.com/office/2007/relationships/hdphoto" Target="../media/hdphoto2.wdp"/><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14.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2.xml"/><Relationship Id="rId7" Type="http://schemas.openxmlformats.org/officeDocument/2006/relationships/image" Target="../media/image11.png"/><Relationship Id="rId2" Type="http://schemas.openxmlformats.org/officeDocument/2006/relationships/audio" Target="../media/media14.m4a"/><Relationship Id="rId1" Type="http://schemas.microsoft.com/office/2007/relationships/media" Target="../media/media14.m4a"/><Relationship Id="rId6" Type="http://schemas.microsoft.com/office/2007/relationships/hdphoto" Target="../media/hdphoto2.wdp"/><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15.m4a"/><Relationship Id="rId1" Type="http://schemas.microsoft.com/office/2007/relationships/media" Target="../media/media15.m4a"/><Relationship Id="rId6" Type="http://schemas.microsoft.com/office/2007/relationships/hdphoto" Target="../media/hdphoto2.wdp"/><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16.m4a"/><Relationship Id="rId1" Type="http://schemas.microsoft.com/office/2007/relationships/media" Target="../media/media16.m4a"/><Relationship Id="rId6" Type="http://schemas.microsoft.com/office/2007/relationships/hdphoto" Target="../media/hdphoto2.wdp"/><Relationship Id="rId5" Type="http://schemas.openxmlformats.org/officeDocument/2006/relationships/image" Target="../media/image4.png"/><Relationship Id="rId4" Type="http://schemas.openxmlformats.org/officeDocument/2006/relationships/notesSlide" Target="../notesSlides/notesSlide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17.m4a"/><Relationship Id="rId1" Type="http://schemas.microsoft.com/office/2007/relationships/media" Target="../media/media17.m4a"/><Relationship Id="rId6" Type="http://schemas.microsoft.com/office/2007/relationships/hdphoto" Target="../media/hdphoto2.wdp"/><Relationship Id="rId5" Type="http://schemas.openxmlformats.org/officeDocument/2006/relationships/image" Target="../media/image4.png"/><Relationship Id="rId4" Type="http://schemas.openxmlformats.org/officeDocument/2006/relationships/notesSlide" Target="../notesSlides/notesSlide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18.m4a"/><Relationship Id="rId1" Type="http://schemas.microsoft.com/office/2007/relationships/media" Target="../media/media18.m4a"/><Relationship Id="rId6" Type="http://schemas.microsoft.com/office/2007/relationships/hdphoto" Target="../media/hdphoto2.wdp"/><Relationship Id="rId5" Type="http://schemas.openxmlformats.org/officeDocument/2006/relationships/image" Target="../media/image4.png"/><Relationship Id="rId4" Type="http://schemas.openxmlformats.org/officeDocument/2006/relationships/notesSlide" Target="../notesSlides/notesSlide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19.m4a"/><Relationship Id="rId1" Type="http://schemas.microsoft.com/office/2007/relationships/media" Target="../media/media19.m4a"/><Relationship Id="rId6" Type="http://schemas.microsoft.com/office/2007/relationships/hdphoto" Target="../media/hdphoto2.wdp"/><Relationship Id="rId5" Type="http://schemas.openxmlformats.org/officeDocument/2006/relationships/image" Target="../media/image4.png"/><Relationship Id="rId4" Type="http://schemas.openxmlformats.org/officeDocument/2006/relationships/notesSlide" Target="../notesSlides/notesSlide9.xml"/></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2.xml"/><Relationship Id="rId7" Type="http://schemas.openxmlformats.org/officeDocument/2006/relationships/image" Target="../media/image1.jpe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5.png"/><Relationship Id="rId5" Type="http://schemas.microsoft.com/office/2007/relationships/hdphoto" Target="../media/hdphoto2.wdp"/><Relationship Id="rId10" Type="http://schemas.openxmlformats.org/officeDocument/2006/relationships/image" Target="../media/image3.png"/><Relationship Id="rId4" Type="http://schemas.openxmlformats.org/officeDocument/2006/relationships/image" Target="../media/image4.png"/><Relationship Id="rId9" Type="http://schemas.openxmlformats.org/officeDocument/2006/relationships/image" Target="../media/image7.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20.m4a"/><Relationship Id="rId1" Type="http://schemas.microsoft.com/office/2007/relationships/media" Target="../media/media20.m4a"/><Relationship Id="rId6" Type="http://schemas.microsoft.com/office/2007/relationships/hdphoto" Target="../media/hdphoto2.wdp"/><Relationship Id="rId5" Type="http://schemas.openxmlformats.org/officeDocument/2006/relationships/image" Target="../media/image4.png"/><Relationship Id="rId4" Type="http://schemas.openxmlformats.org/officeDocument/2006/relationships/notesSlide" Target="../notesSlides/notesSlide10.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2.png"/><Relationship Id="rId2" Type="http://schemas.openxmlformats.org/officeDocument/2006/relationships/audio" Target="../media/media21.m4a"/><Relationship Id="rId1" Type="http://schemas.microsoft.com/office/2007/relationships/media" Target="../media/media21.m4a"/><Relationship Id="rId6" Type="http://schemas.microsoft.com/office/2007/relationships/hdphoto" Target="../media/hdphoto2.wdp"/><Relationship Id="rId5" Type="http://schemas.openxmlformats.org/officeDocument/2006/relationships/image" Target="../media/image4.png"/><Relationship Id="rId4" Type="http://schemas.openxmlformats.org/officeDocument/2006/relationships/notesSlide" Target="../notesSlides/notesSlide11.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2.png"/><Relationship Id="rId2" Type="http://schemas.openxmlformats.org/officeDocument/2006/relationships/audio" Target="../media/media22.m4a"/><Relationship Id="rId1" Type="http://schemas.microsoft.com/office/2007/relationships/media" Target="../media/media22.m4a"/><Relationship Id="rId6" Type="http://schemas.microsoft.com/office/2007/relationships/hdphoto" Target="../media/hdphoto2.wdp"/><Relationship Id="rId5" Type="http://schemas.openxmlformats.org/officeDocument/2006/relationships/image" Target="../media/image4.png"/><Relationship Id="rId4" Type="http://schemas.openxmlformats.org/officeDocument/2006/relationships/notesSlide" Target="../notesSlides/notesSlide1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2.png"/><Relationship Id="rId2" Type="http://schemas.openxmlformats.org/officeDocument/2006/relationships/audio" Target="../media/media23.m4a"/><Relationship Id="rId1" Type="http://schemas.microsoft.com/office/2007/relationships/media" Target="../media/media23.m4a"/><Relationship Id="rId6" Type="http://schemas.microsoft.com/office/2007/relationships/hdphoto" Target="../media/hdphoto2.wdp"/><Relationship Id="rId5" Type="http://schemas.openxmlformats.org/officeDocument/2006/relationships/image" Target="../media/image4.png"/><Relationship Id="rId4" Type="http://schemas.openxmlformats.org/officeDocument/2006/relationships/notesSlide" Target="../notesSlides/notesSlide13.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2.png"/><Relationship Id="rId2" Type="http://schemas.openxmlformats.org/officeDocument/2006/relationships/audio" Target="../media/media24.m4a"/><Relationship Id="rId1" Type="http://schemas.microsoft.com/office/2007/relationships/media" Target="../media/media24.m4a"/><Relationship Id="rId6" Type="http://schemas.microsoft.com/office/2007/relationships/hdphoto" Target="../media/hdphoto2.wdp"/><Relationship Id="rId5" Type="http://schemas.openxmlformats.org/officeDocument/2006/relationships/image" Target="../media/image4.png"/><Relationship Id="rId4" Type="http://schemas.openxmlformats.org/officeDocument/2006/relationships/notesSlide" Target="../notesSlides/notesSlide14.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2.png"/><Relationship Id="rId2" Type="http://schemas.openxmlformats.org/officeDocument/2006/relationships/audio" Target="../media/media25.m4a"/><Relationship Id="rId1" Type="http://schemas.microsoft.com/office/2007/relationships/media" Target="../media/media25.m4a"/><Relationship Id="rId6" Type="http://schemas.microsoft.com/office/2007/relationships/hdphoto" Target="../media/hdphoto2.wdp"/><Relationship Id="rId5" Type="http://schemas.openxmlformats.org/officeDocument/2006/relationships/image" Target="../media/image4.png"/><Relationship Id="rId4" Type="http://schemas.openxmlformats.org/officeDocument/2006/relationships/notesSlide" Target="../notesSlides/notesSlide15.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2.png"/><Relationship Id="rId2" Type="http://schemas.openxmlformats.org/officeDocument/2006/relationships/audio" Target="../media/media26.m4a"/><Relationship Id="rId1" Type="http://schemas.microsoft.com/office/2007/relationships/media" Target="../media/media26.m4a"/><Relationship Id="rId6" Type="http://schemas.microsoft.com/office/2007/relationships/hdphoto" Target="../media/hdphoto2.wdp"/><Relationship Id="rId5" Type="http://schemas.openxmlformats.org/officeDocument/2006/relationships/image" Target="../media/image4.png"/><Relationship Id="rId4" Type="http://schemas.openxmlformats.org/officeDocument/2006/relationships/notesSlide" Target="../notesSlides/notesSlide16.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2.png"/><Relationship Id="rId2" Type="http://schemas.openxmlformats.org/officeDocument/2006/relationships/audio" Target="../media/media27.m4a"/><Relationship Id="rId1" Type="http://schemas.microsoft.com/office/2007/relationships/media" Target="../media/media27.m4a"/><Relationship Id="rId6" Type="http://schemas.microsoft.com/office/2007/relationships/hdphoto" Target="../media/hdphoto2.wdp"/><Relationship Id="rId5" Type="http://schemas.openxmlformats.org/officeDocument/2006/relationships/image" Target="../media/image4.png"/><Relationship Id="rId4" Type="http://schemas.openxmlformats.org/officeDocument/2006/relationships/notesSlide" Target="../notesSlides/notesSlide17.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2.png"/><Relationship Id="rId2" Type="http://schemas.openxmlformats.org/officeDocument/2006/relationships/audio" Target="../media/media28.m4a"/><Relationship Id="rId1" Type="http://schemas.microsoft.com/office/2007/relationships/media" Target="../media/media28.m4a"/><Relationship Id="rId6" Type="http://schemas.microsoft.com/office/2007/relationships/hdphoto" Target="../media/hdphoto2.wdp"/><Relationship Id="rId5" Type="http://schemas.openxmlformats.org/officeDocument/2006/relationships/image" Target="../media/image4.png"/><Relationship Id="rId4" Type="http://schemas.openxmlformats.org/officeDocument/2006/relationships/notesSlide" Target="../notesSlides/notesSlide18.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2.png"/><Relationship Id="rId2" Type="http://schemas.openxmlformats.org/officeDocument/2006/relationships/audio" Target="../media/media29.m4a"/><Relationship Id="rId1" Type="http://schemas.microsoft.com/office/2007/relationships/media" Target="../media/media29.m4a"/><Relationship Id="rId6" Type="http://schemas.microsoft.com/office/2007/relationships/hdphoto" Target="../media/hdphoto2.wdp"/><Relationship Id="rId5" Type="http://schemas.openxmlformats.org/officeDocument/2006/relationships/image" Target="../media/image4.png"/><Relationship Id="rId4" Type="http://schemas.openxmlformats.org/officeDocument/2006/relationships/notesSlide" Target="../notesSlides/notesSlide19.xml"/></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slideLayout" Target="../slideLayouts/slideLayout2.xml"/><Relationship Id="rId7" Type="http://schemas.openxmlformats.org/officeDocument/2006/relationships/image" Target="../media/image1.jpe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5.png"/><Relationship Id="rId5" Type="http://schemas.microsoft.com/office/2007/relationships/hdphoto" Target="../media/hdphoto2.wdp"/><Relationship Id="rId10" Type="http://schemas.openxmlformats.org/officeDocument/2006/relationships/image" Target="../media/image8.jpeg"/><Relationship Id="rId4" Type="http://schemas.openxmlformats.org/officeDocument/2006/relationships/image" Target="../media/image4.png"/><Relationship Id="rId9" Type="http://schemas.openxmlformats.org/officeDocument/2006/relationships/image" Target="../media/image3.png"/></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2.png"/><Relationship Id="rId2" Type="http://schemas.openxmlformats.org/officeDocument/2006/relationships/audio" Target="../media/media30.m4a"/><Relationship Id="rId1" Type="http://schemas.microsoft.com/office/2007/relationships/media" Target="../media/media30.m4a"/><Relationship Id="rId6" Type="http://schemas.microsoft.com/office/2007/relationships/hdphoto" Target="../media/hdphoto2.wdp"/><Relationship Id="rId5" Type="http://schemas.openxmlformats.org/officeDocument/2006/relationships/image" Target="../media/image4.png"/><Relationship Id="rId4" Type="http://schemas.openxmlformats.org/officeDocument/2006/relationships/notesSlide" Target="../notesSlides/notesSlide20.xm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2.png"/><Relationship Id="rId2" Type="http://schemas.openxmlformats.org/officeDocument/2006/relationships/audio" Target="../media/media31.m4a"/><Relationship Id="rId1" Type="http://schemas.microsoft.com/office/2007/relationships/media" Target="../media/media31.m4a"/><Relationship Id="rId6" Type="http://schemas.microsoft.com/office/2007/relationships/hdphoto" Target="../media/hdphoto2.wdp"/><Relationship Id="rId5" Type="http://schemas.openxmlformats.org/officeDocument/2006/relationships/image" Target="../media/image4.png"/><Relationship Id="rId4" Type="http://schemas.openxmlformats.org/officeDocument/2006/relationships/notesSlide" Target="../notesSlides/notesSlide21.xml"/></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2.png"/><Relationship Id="rId2" Type="http://schemas.openxmlformats.org/officeDocument/2006/relationships/audio" Target="../media/media32.m4a"/><Relationship Id="rId1" Type="http://schemas.microsoft.com/office/2007/relationships/media" Target="../media/media32.m4a"/><Relationship Id="rId6" Type="http://schemas.microsoft.com/office/2007/relationships/hdphoto" Target="../media/hdphoto2.wdp"/><Relationship Id="rId5" Type="http://schemas.openxmlformats.org/officeDocument/2006/relationships/image" Target="../media/image4.png"/><Relationship Id="rId4" Type="http://schemas.openxmlformats.org/officeDocument/2006/relationships/notesSlide" Target="../notesSlides/notesSlide22.xml"/></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2.png"/><Relationship Id="rId2" Type="http://schemas.openxmlformats.org/officeDocument/2006/relationships/audio" Target="../media/media33.m4a"/><Relationship Id="rId1" Type="http://schemas.microsoft.com/office/2007/relationships/media" Target="../media/media33.m4a"/><Relationship Id="rId6" Type="http://schemas.microsoft.com/office/2007/relationships/hdphoto" Target="../media/hdphoto2.wdp"/><Relationship Id="rId5" Type="http://schemas.openxmlformats.org/officeDocument/2006/relationships/image" Target="../media/image4.png"/><Relationship Id="rId4" Type="http://schemas.openxmlformats.org/officeDocument/2006/relationships/notesSlide" Target="../notesSlides/notesSlide23.xml"/></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2.png"/><Relationship Id="rId2" Type="http://schemas.openxmlformats.org/officeDocument/2006/relationships/audio" Target="../media/media34.m4a"/><Relationship Id="rId1" Type="http://schemas.microsoft.com/office/2007/relationships/media" Target="../media/media34.m4a"/><Relationship Id="rId6" Type="http://schemas.microsoft.com/office/2007/relationships/hdphoto" Target="../media/hdphoto2.wdp"/><Relationship Id="rId5" Type="http://schemas.openxmlformats.org/officeDocument/2006/relationships/image" Target="../media/image4.png"/><Relationship Id="rId4" Type="http://schemas.openxmlformats.org/officeDocument/2006/relationships/notesSlide" Target="../notesSlides/notesSlide24.xml"/></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2.png"/><Relationship Id="rId2" Type="http://schemas.openxmlformats.org/officeDocument/2006/relationships/audio" Target="../media/media35.m4a"/><Relationship Id="rId1" Type="http://schemas.microsoft.com/office/2007/relationships/media" Target="../media/media35.m4a"/><Relationship Id="rId6" Type="http://schemas.microsoft.com/office/2007/relationships/hdphoto" Target="../media/hdphoto2.wdp"/><Relationship Id="rId5" Type="http://schemas.openxmlformats.org/officeDocument/2006/relationships/image" Target="../media/image4.png"/><Relationship Id="rId4" Type="http://schemas.openxmlformats.org/officeDocument/2006/relationships/notesSlide" Target="../notesSlides/notesSlide25.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3.png"/><Relationship Id="rId5" Type="http://schemas.microsoft.com/office/2007/relationships/hdphoto" Target="../media/hdphoto2.wdp"/><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3.png"/><Relationship Id="rId5" Type="http://schemas.microsoft.com/office/2007/relationships/hdphoto" Target="../media/hdphoto2.wdp"/><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3.png"/><Relationship Id="rId5" Type="http://schemas.microsoft.com/office/2007/relationships/hdphoto" Target="../media/hdphoto2.wdp"/><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3.png"/><Relationship Id="rId5" Type="http://schemas.microsoft.com/office/2007/relationships/hdphoto" Target="../media/hdphoto2.wdp"/><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3.png"/><Relationship Id="rId5" Type="http://schemas.microsoft.com/office/2007/relationships/hdphoto" Target="../media/hdphoto2.wdp"/><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3.png"/><Relationship Id="rId5" Type="http://schemas.microsoft.com/office/2007/relationships/hdphoto" Target="../media/hdphoto2.wdp"/><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1" name="Rectangle 1030">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rightnessContrast bright="-58000"/>
                    </a14:imgEffect>
                  </a14:imgLayer>
                </a14:imgProps>
              </a:ext>
              <a:ext uri="{28A0092B-C50C-407E-A947-70E740481C1C}">
                <a14:useLocalDpi xmlns:a14="http://schemas.microsoft.com/office/drawing/2010/main" val="0"/>
              </a:ext>
            </a:extLst>
          </a:blip>
          <a:srcRect l="26" r="23071" b="-1"/>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9" name="Freeform 8">
            <a:extLst>
              <a:ext uri="{FF2B5EF4-FFF2-40B4-BE49-F238E27FC236}">
                <a16:creationId xmlns:a16="http://schemas.microsoft.com/office/drawing/2014/main" id="{FCE01D92-ED4D-4906-E99C-40A4319CCF14}"/>
              </a:ext>
            </a:extLst>
          </p:cNvPr>
          <p:cNvSpPr/>
          <p:nvPr/>
        </p:nvSpPr>
        <p:spPr>
          <a:xfrm>
            <a:off x="0" y="0"/>
            <a:ext cx="4798503" cy="6858000"/>
          </a:xfrm>
          <a:custGeom>
            <a:avLst/>
            <a:gdLst/>
            <a:ahLst/>
            <a:cxnLst/>
            <a:rect l="l" t="t" r="r" b="b"/>
            <a:pathLst>
              <a:path w="4798503" h="6858000">
                <a:moveTo>
                  <a:pt x="2989464" y="5122079"/>
                </a:moveTo>
                <a:lnTo>
                  <a:pt x="3035793" y="5261068"/>
                </a:lnTo>
                <a:lnTo>
                  <a:pt x="2943744" y="5261068"/>
                </a:lnTo>
                <a:close/>
                <a:moveTo>
                  <a:pt x="874914" y="5122079"/>
                </a:moveTo>
                <a:lnTo>
                  <a:pt x="921244" y="5261068"/>
                </a:lnTo>
                <a:lnTo>
                  <a:pt x="829194" y="5261068"/>
                </a:lnTo>
                <a:close/>
                <a:moveTo>
                  <a:pt x="2523577" y="5095867"/>
                </a:moveTo>
                <a:cubicBezTo>
                  <a:pt x="2554057" y="5095867"/>
                  <a:pt x="2578136" y="5105722"/>
                  <a:pt x="2595815" y="5125432"/>
                </a:cubicBezTo>
                <a:cubicBezTo>
                  <a:pt x="2613493" y="5145143"/>
                  <a:pt x="2622332" y="5172067"/>
                  <a:pt x="2622332" y="5206204"/>
                </a:cubicBezTo>
                <a:cubicBezTo>
                  <a:pt x="2622332" y="5239529"/>
                  <a:pt x="2613493" y="5266148"/>
                  <a:pt x="2595815" y="5286062"/>
                </a:cubicBezTo>
                <a:cubicBezTo>
                  <a:pt x="2578136" y="5305975"/>
                  <a:pt x="2554057" y="5315932"/>
                  <a:pt x="2523577" y="5315932"/>
                </a:cubicBezTo>
                <a:cubicBezTo>
                  <a:pt x="2492691" y="5315932"/>
                  <a:pt x="2468510" y="5306077"/>
                  <a:pt x="2451035" y="5286367"/>
                </a:cubicBezTo>
                <a:cubicBezTo>
                  <a:pt x="2433559" y="5266656"/>
                  <a:pt x="2424822" y="5239935"/>
                  <a:pt x="2424822" y="5206204"/>
                </a:cubicBezTo>
                <a:cubicBezTo>
                  <a:pt x="2424822" y="5172067"/>
                  <a:pt x="2433559" y="5145143"/>
                  <a:pt x="2451035" y="5125432"/>
                </a:cubicBezTo>
                <a:cubicBezTo>
                  <a:pt x="2468510" y="5105722"/>
                  <a:pt x="2492691" y="5095867"/>
                  <a:pt x="2523577" y="5095867"/>
                </a:cubicBezTo>
                <a:close/>
                <a:moveTo>
                  <a:pt x="2036964" y="5092818"/>
                </a:moveTo>
                <a:lnTo>
                  <a:pt x="2096095" y="5092818"/>
                </a:lnTo>
                <a:cubicBezTo>
                  <a:pt x="2111945" y="5092818"/>
                  <a:pt x="2124035" y="5096781"/>
                  <a:pt x="2132366" y="5104706"/>
                </a:cubicBezTo>
                <a:cubicBezTo>
                  <a:pt x="2140698" y="5112631"/>
                  <a:pt x="2144863" y="5123502"/>
                  <a:pt x="2144863" y="5137319"/>
                </a:cubicBezTo>
                <a:cubicBezTo>
                  <a:pt x="2144863" y="5151950"/>
                  <a:pt x="2140799" y="5163126"/>
                  <a:pt x="2132671" y="5170847"/>
                </a:cubicBezTo>
                <a:cubicBezTo>
                  <a:pt x="2124543" y="5178569"/>
                  <a:pt x="2112351" y="5182430"/>
                  <a:pt x="2096095" y="5182430"/>
                </a:cubicBezTo>
                <a:lnTo>
                  <a:pt x="2036964" y="5182430"/>
                </a:lnTo>
                <a:close/>
                <a:moveTo>
                  <a:pt x="1646439" y="5089161"/>
                </a:moveTo>
                <a:lnTo>
                  <a:pt x="1693988" y="5089161"/>
                </a:lnTo>
                <a:cubicBezTo>
                  <a:pt x="1727719" y="5089161"/>
                  <a:pt x="1744585" y="5104807"/>
                  <a:pt x="1744585" y="5136100"/>
                </a:cubicBezTo>
                <a:cubicBezTo>
                  <a:pt x="1744585" y="5166987"/>
                  <a:pt x="1727719" y="5182430"/>
                  <a:pt x="1693988" y="5182430"/>
                </a:cubicBezTo>
                <a:lnTo>
                  <a:pt x="1646439" y="5182430"/>
                </a:lnTo>
                <a:close/>
                <a:moveTo>
                  <a:pt x="1255914" y="5089161"/>
                </a:moveTo>
                <a:lnTo>
                  <a:pt x="1303463" y="5089161"/>
                </a:lnTo>
                <a:cubicBezTo>
                  <a:pt x="1337194" y="5089161"/>
                  <a:pt x="1354060" y="5104807"/>
                  <a:pt x="1354060" y="5136100"/>
                </a:cubicBezTo>
                <a:cubicBezTo>
                  <a:pt x="1354060" y="5166987"/>
                  <a:pt x="1337194" y="5182430"/>
                  <a:pt x="1303463" y="5182430"/>
                </a:cubicBezTo>
                <a:lnTo>
                  <a:pt x="1255914" y="5182430"/>
                </a:lnTo>
                <a:close/>
                <a:moveTo>
                  <a:pt x="3717707" y="4992844"/>
                </a:moveTo>
                <a:lnTo>
                  <a:pt x="3717707" y="5422612"/>
                </a:lnTo>
                <a:lnTo>
                  <a:pt x="3837189" y="5422612"/>
                </a:lnTo>
                <a:lnTo>
                  <a:pt x="3837189" y="5250095"/>
                </a:lnTo>
                <a:lnTo>
                  <a:pt x="3982883" y="5250095"/>
                </a:lnTo>
                <a:lnTo>
                  <a:pt x="3982883" y="5422612"/>
                </a:lnTo>
                <a:lnTo>
                  <a:pt x="4102365" y="5422612"/>
                </a:lnTo>
                <a:lnTo>
                  <a:pt x="4102365" y="4992844"/>
                </a:lnTo>
                <a:lnTo>
                  <a:pt x="3982883" y="4992844"/>
                </a:lnTo>
                <a:lnTo>
                  <a:pt x="3982883" y="5154388"/>
                </a:lnTo>
                <a:lnTo>
                  <a:pt x="3837189" y="5154388"/>
                </a:lnTo>
                <a:lnTo>
                  <a:pt x="3837189" y="4992844"/>
                </a:lnTo>
                <a:close/>
                <a:moveTo>
                  <a:pt x="2921189" y="4992844"/>
                </a:moveTo>
                <a:lnTo>
                  <a:pt x="2764522" y="5422612"/>
                </a:lnTo>
                <a:lnTo>
                  <a:pt x="2890099" y="5422612"/>
                </a:lnTo>
                <a:lnTo>
                  <a:pt x="2913264" y="5352508"/>
                </a:lnTo>
                <a:lnTo>
                  <a:pt x="3065664" y="5352508"/>
                </a:lnTo>
                <a:lnTo>
                  <a:pt x="3088829" y="5422612"/>
                </a:lnTo>
                <a:lnTo>
                  <a:pt x="3215016" y="5422612"/>
                </a:lnTo>
                <a:lnTo>
                  <a:pt x="3058958" y="4992844"/>
                </a:lnTo>
                <a:close/>
                <a:moveTo>
                  <a:pt x="1917482" y="4992844"/>
                </a:moveTo>
                <a:lnTo>
                  <a:pt x="1917482" y="5422612"/>
                </a:lnTo>
                <a:lnTo>
                  <a:pt x="2036964" y="5422612"/>
                </a:lnTo>
                <a:lnTo>
                  <a:pt x="2036964" y="5264116"/>
                </a:lnTo>
                <a:lnTo>
                  <a:pt x="2049765" y="5264116"/>
                </a:lnTo>
                <a:lnTo>
                  <a:pt x="2135109" y="5422612"/>
                </a:lnTo>
                <a:lnTo>
                  <a:pt x="2268612" y="5422612"/>
                </a:lnTo>
                <a:lnTo>
                  <a:pt x="2171685" y="5254972"/>
                </a:lnTo>
                <a:cubicBezTo>
                  <a:pt x="2202572" y="5245625"/>
                  <a:pt x="2226041" y="5229877"/>
                  <a:pt x="2242094" y="5207728"/>
                </a:cubicBezTo>
                <a:cubicBezTo>
                  <a:pt x="2258147" y="5185579"/>
                  <a:pt x="2266173" y="5159875"/>
                  <a:pt x="2266173" y="5130614"/>
                </a:cubicBezTo>
                <a:cubicBezTo>
                  <a:pt x="2266173" y="5104604"/>
                  <a:pt x="2260077" y="5081135"/>
                  <a:pt x="2247885" y="5060205"/>
                </a:cubicBezTo>
                <a:cubicBezTo>
                  <a:pt x="2235693" y="5039275"/>
                  <a:pt x="2217609" y="5022816"/>
                  <a:pt x="2193631" y="5010827"/>
                </a:cubicBezTo>
                <a:cubicBezTo>
                  <a:pt x="2169653" y="4998838"/>
                  <a:pt x="2140393" y="4992844"/>
                  <a:pt x="2105849" y="4992844"/>
                </a:cubicBezTo>
                <a:close/>
                <a:moveTo>
                  <a:pt x="1526957" y="4992844"/>
                </a:moveTo>
                <a:lnTo>
                  <a:pt x="1526957" y="5422612"/>
                </a:lnTo>
                <a:lnTo>
                  <a:pt x="1646439" y="5422612"/>
                </a:lnTo>
                <a:lnTo>
                  <a:pt x="1646439" y="5277527"/>
                </a:lnTo>
                <a:lnTo>
                  <a:pt x="1705570" y="5277527"/>
                </a:lnTo>
                <a:cubicBezTo>
                  <a:pt x="1740520" y="5277527"/>
                  <a:pt x="1770086" y="5271126"/>
                  <a:pt x="1794267" y="5258325"/>
                </a:cubicBezTo>
                <a:cubicBezTo>
                  <a:pt x="1818448" y="5245523"/>
                  <a:pt x="1836533" y="5228454"/>
                  <a:pt x="1848521" y="5207118"/>
                </a:cubicBezTo>
                <a:cubicBezTo>
                  <a:pt x="1860510" y="5185783"/>
                  <a:pt x="1866504" y="5162110"/>
                  <a:pt x="1866505" y="5136100"/>
                </a:cubicBezTo>
                <a:cubicBezTo>
                  <a:pt x="1866504" y="5108059"/>
                  <a:pt x="1860409" y="5083268"/>
                  <a:pt x="1848216" y="5061729"/>
                </a:cubicBezTo>
                <a:cubicBezTo>
                  <a:pt x="1836025" y="5040190"/>
                  <a:pt x="1817838" y="5023324"/>
                  <a:pt x="1793657" y="5011132"/>
                </a:cubicBezTo>
                <a:cubicBezTo>
                  <a:pt x="1769477" y="4998940"/>
                  <a:pt x="1740114" y="4992844"/>
                  <a:pt x="1705570" y="4992844"/>
                </a:cubicBezTo>
                <a:close/>
                <a:moveTo>
                  <a:pt x="1136432" y="4992844"/>
                </a:moveTo>
                <a:lnTo>
                  <a:pt x="1136432" y="5422612"/>
                </a:lnTo>
                <a:lnTo>
                  <a:pt x="1255914" y="5422612"/>
                </a:lnTo>
                <a:lnTo>
                  <a:pt x="1255914" y="5277527"/>
                </a:lnTo>
                <a:lnTo>
                  <a:pt x="1315045" y="5277527"/>
                </a:lnTo>
                <a:cubicBezTo>
                  <a:pt x="1349996" y="5277527"/>
                  <a:pt x="1379561" y="5271126"/>
                  <a:pt x="1403742" y="5258325"/>
                </a:cubicBezTo>
                <a:cubicBezTo>
                  <a:pt x="1427923" y="5245523"/>
                  <a:pt x="1446007" y="5228454"/>
                  <a:pt x="1457996" y="5207118"/>
                </a:cubicBezTo>
                <a:cubicBezTo>
                  <a:pt x="1469985" y="5185783"/>
                  <a:pt x="1475980" y="5162110"/>
                  <a:pt x="1475980" y="5136100"/>
                </a:cubicBezTo>
                <a:cubicBezTo>
                  <a:pt x="1475980" y="5108059"/>
                  <a:pt x="1469883" y="5083268"/>
                  <a:pt x="1457692" y="5061729"/>
                </a:cubicBezTo>
                <a:cubicBezTo>
                  <a:pt x="1445500" y="5040190"/>
                  <a:pt x="1427313" y="5023324"/>
                  <a:pt x="1403132" y="5011132"/>
                </a:cubicBezTo>
                <a:cubicBezTo>
                  <a:pt x="1378952" y="4998940"/>
                  <a:pt x="1349589" y="4992844"/>
                  <a:pt x="1315045" y="4992844"/>
                </a:cubicBezTo>
                <a:close/>
                <a:moveTo>
                  <a:pt x="806639" y="4992844"/>
                </a:moveTo>
                <a:lnTo>
                  <a:pt x="649972" y="5422612"/>
                </a:lnTo>
                <a:lnTo>
                  <a:pt x="775549" y="5422612"/>
                </a:lnTo>
                <a:lnTo>
                  <a:pt x="798714" y="5352508"/>
                </a:lnTo>
                <a:lnTo>
                  <a:pt x="951114" y="5352508"/>
                </a:lnTo>
                <a:lnTo>
                  <a:pt x="974279" y="5422612"/>
                </a:lnTo>
                <a:lnTo>
                  <a:pt x="1100466" y="5422612"/>
                </a:lnTo>
                <a:lnTo>
                  <a:pt x="944408" y="4992844"/>
                </a:lnTo>
                <a:close/>
                <a:moveTo>
                  <a:pt x="3450322" y="4988577"/>
                </a:moveTo>
                <a:cubicBezTo>
                  <a:pt x="3408056" y="4988577"/>
                  <a:pt x="3370667" y="4997823"/>
                  <a:pt x="3338155" y="5016314"/>
                </a:cubicBezTo>
                <a:cubicBezTo>
                  <a:pt x="3305643" y="5034805"/>
                  <a:pt x="3280548" y="5060611"/>
                  <a:pt x="3262869" y="5093733"/>
                </a:cubicBezTo>
                <a:cubicBezTo>
                  <a:pt x="3245191" y="5126854"/>
                  <a:pt x="3236352" y="5164548"/>
                  <a:pt x="3236352" y="5206814"/>
                </a:cubicBezTo>
                <a:cubicBezTo>
                  <a:pt x="3236352" y="5249486"/>
                  <a:pt x="3245191" y="5287382"/>
                  <a:pt x="3262869" y="5320504"/>
                </a:cubicBezTo>
                <a:cubicBezTo>
                  <a:pt x="3280548" y="5353626"/>
                  <a:pt x="3305643" y="5379432"/>
                  <a:pt x="3338155" y="5397924"/>
                </a:cubicBezTo>
                <a:cubicBezTo>
                  <a:pt x="3370667" y="5416415"/>
                  <a:pt x="3408056" y="5425660"/>
                  <a:pt x="3450322" y="5425660"/>
                </a:cubicBezTo>
                <a:cubicBezTo>
                  <a:pt x="3503966" y="5425660"/>
                  <a:pt x="3549077" y="5411335"/>
                  <a:pt x="3585653" y="5382683"/>
                </a:cubicBezTo>
                <a:cubicBezTo>
                  <a:pt x="3622229" y="5354032"/>
                  <a:pt x="3645800" y="5315119"/>
                  <a:pt x="3656366" y="5265945"/>
                </a:cubicBezTo>
                <a:lnTo>
                  <a:pt x="3527741" y="5265945"/>
                </a:lnTo>
                <a:cubicBezTo>
                  <a:pt x="3520019" y="5282201"/>
                  <a:pt x="3509351" y="5294596"/>
                  <a:pt x="3495737" y="5303131"/>
                </a:cubicBezTo>
                <a:cubicBezTo>
                  <a:pt x="3482122" y="5311665"/>
                  <a:pt x="3466374" y="5315932"/>
                  <a:pt x="3448493" y="5315932"/>
                </a:cubicBezTo>
                <a:cubicBezTo>
                  <a:pt x="3420857" y="5315932"/>
                  <a:pt x="3398810" y="5306077"/>
                  <a:pt x="3382351" y="5286367"/>
                </a:cubicBezTo>
                <a:cubicBezTo>
                  <a:pt x="3365892" y="5266656"/>
                  <a:pt x="3357662" y="5240139"/>
                  <a:pt x="3357662" y="5206814"/>
                </a:cubicBezTo>
                <a:cubicBezTo>
                  <a:pt x="3357662" y="5173895"/>
                  <a:pt x="3365892" y="5147581"/>
                  <a:pt x="3382351" y="5127870"/>
                </a:cubicBezTo>
                <a:cubicBezTo>
                  <a:pt x="3398810" y="5108160"/>
                  <a:pt x="3420857" y="5098305"/>
                  <a:pt x="3448493" y="5098305"/>
                </a:cubicBezTo>
                <a:cubicBezTo>
                  <a:pt x="3466374" y="5098305"/>
                  <a:pt x="3482122" y="5102572"/>
                  <a:pt x="3495737" y="5111107"/>
                </a:cubicBezTo>
                <a:cubicBezTo>
                  <a:pt x="3509351" y="5119641"/>
                  <a:pt x="3520019" y="5132036"/>
                  <a:pt x="3527741" y="5148292"/>
                </a:cubicBezTo>
                <a:lnTo>
                  <a:pt x="3656366" y="5148292"/>
                </a:lnTo>
                <a:cubicBezTo>
                  <a:pt x="3645800" y="5099118"/>
                  <a:pt x="3622229" y="5060205"/>
                  <a:pt x="3585653" y="5031554"/>
                </a:cubicBezTo>
                <a:cubicBezTo>
                  <a:pt x="3549077" y="5002902"/>
                  <a:pt x="3503966" y="4988577"/>
                  <a:pt x="3450322" y="4988577"/>
                </a:cubicBezTo>
                <a:close/>
                <a:moveTo>
                  <a:pt x="2523577" y="4986139"/>
                </a:moveTo>
                <a:cubicBezTo>
                  <a:pt x="2483343" y="4986139"/>
                  <a:pt x="2446361" y="4995486"/>
                  <a:pt x="2412630" y="5014180"/>
                </a:cubicBezTo>
                <a:cubicBezTo>
                  <a:pt x="2378899" y="5032874"/>
                  <a:pt x="2352178" y="5058986"/>
                  <a:pt x="2332467" y="5092514"/>
                </a:cubicBezTo>
                <a:cubicBezTo>
                  <a:pt x="2312757" y="5126042"/>
                  <a:pt x="2302902" y="5163939"/>
                  <a:pt x="2302902" y="5206204"/>
                </a:cubicBezTo>
                <a:cubicBezTo>
                  <a:pt x="2302902" y="5248470"/>
                  <a:pt x="2312757" y="5286367"/>
                  <a:pt x="2332467" y="5319894"/>
                </a:cubicBezTo>
                <a:cubicBezTo>
                  <a:pt x="2352178" y="5353423"/>
                  <a:pt x="2378899" y="5379635"/>
                  <a:pt x="2412630" y="5398533"/>
                </a:cubicBezTo>
                <a:cubicBezTo>
                  <a:pt x="2446361" y="5417431"/>
                  <a:pt x="2483343" y="5426879"/>
                  <a:pt x="2523577" y="5426879"/>
                </a:cubicBezTo>
                <a:cubicBezTo>
                  <a:pt x="2563811" y="5426879"/>
                  <a:pt x="2600793" y="5417431"/>
                  <a:pt x="2634524" y="5398533"/>
                </a:cubicBezTo>
                <a:cubicBezTo>
                  <a:pt x="2668255" y="5379635"/>
                  <a:pt x="2694875" y="5353423"/>
                  <a:pt x="2714382" y="5319894"/>
                </a:cubicBezTo>
                <a:cubicBezTo>
                  <a:pt x="2733889" y="5286367"/>
                  <a:pt x="2743643" y="5248470"/>
                  <a:pt x="2743643" y="5206204"/>
                </a:cubicBezTo>
                <a:cubicBezTo>
                  <a:pt x="2743643" y="5163939"/>
                  <a:pt x="2733889" y="5126042"/>
                  <a:pt x="2714382" y="5092514"/>
                </a:cubicBezTo>
                <a:cubicBezTo>
                  <a:pt x="2694875" y="5058986"/>
                  <a:pt x="2668357" y="5032874"/>
                  <a:pt x="2634829" y="5014180"/>
                </a:cubicBezTo>
                <a:cubicBezTo>
                  <a:pt x="2601301" y="4995486"/>
                  <a:pt x="2564217" y="4986139"/>
                  <a:pt x="2523577" y="4986139"/>
                </a:cubicBezTo>
                <a:close/>
                <a:moveTo>
                  <a:pt x="3932439" y="4388654"/>
                </a:moveTo>
                <a:lnTo>
                  <a:pt x="3978768" y="4527643"/>
                </a:lnTo>
                <a:lnTo>
                  <a:pt x="3886719" y="4527643"/>
                </a:lnTo>
                <a:close/>
                <a:moveTo>
                  <a:pt x="1332114" y="4388654"/>
                </a:moveTo>
                <a:lnTo>
                  <a:pt x="1378444" y="4527643"/>
                </a:lnTo>
                <a:lnTo>
                  <a:pt x="1286394" y="4527643"/>
                </a:lnTo>
                <a:close/>
                <a:moveTo>
                  <a:pt x="1713114" y="4363051"/>
                </a:moveTo>
                <a:lnTo>
                  <a:pt x="1754567" y="4363051"/>
                </a:lnTo>
                <a:cubicBezTo>
                  <a:pt x="1789517" y="4363051"/>
                  <a:pt x="1816949" y="4372703"/>
                  <a:pt x="1836863" y="4392007"/>
                </a:cubicBezTo>
                <a:cubicBezTo>
                  <a:pt x="1856776" y="4411311"/>
                  <a:pt x="1866733" y="4438642"/>
                  <a:pt x="1866733" y="4473998"/>
                </a:cubicBezTo>
                <a:cubicBezTo>
                  <a:pt x="1866733" y="4508949"/>
                  <a:pt x="1856776" y="4535974"/>
                  <a:pt x="1836863" y="4555075"/>
                </a:cubicBezTo>
                <a:cubicBezTo>
                  <a:pt x="1816949" y="4574176"/>
                  <a:pt x="1789517" y="4583726"/>
                  <a:pt x="1754567" y="4583726"/>
                </a:cubicBezTo>
                <a:lnTo>
                  <a:pt x="1713114" y="4583726"/>
                </a:lnTo>
                <a:close/>
                <a:moveTo>
                  <a:pt x="2999827" y="4362442"/>
                </a:moveTo>
                <a:cubicBezTo>
                  <a:pt x="3030307" y="4362442"/>
                  <a:pt x="3054386" y="4372297"/>
                  <a:pt x="3072065" y="4392007"/>
                </a:cubicBezTo>
                <a:cubicBezTo>
                  <a:pt x="3089743" y="4411718"/>
                  <a:pt x="3098582" y="4438642"/>
                  <a:pt x="3098582" y="4472779"/>
                </a:cubicBezTo>
                <a:cubicBezTo>
                  <a:pt x="3098582" y="4506104"/>
                  <a:pt x="3089743" y="4532723"/>
                  <a:pt x="3072065" y="4552637"/>
                </a:cubicBezTo>
                <a:cubicBezTo>
                  <a:pt x="3054386" y="4572550"/>
                  <a:pt x="3030307" y="4582507"/>
                  <a:pt x="2999827" y="4582507"/>
                </a:cubicBezTo>
                <a:cubicBezTo>
                  <a:pt x="2968941" y="4582507"/>
                  <a:pt x="2944760" y="4572652"/>
                  <a:pt x="2927285" y="4552942"/>
                </a:cubicBezTo>
                <a:cubicBezTo>
                  <a:pt x="2909809" y="4533231"/>
                  <a:pt x="2901072" y="4506510"/>
                  <a:pt x="2901072" y="4472779"/>
                </a:cubicBezTo>
                <a:cubicBezTo>
                  <a:pt x="2901072" y="4438642"/>
                  <a:pt x="2909809" y="4411718"/>
                  <a:pt x="2927285" y="4392007"/>
                </a:cubicBezTo>
                <a:cubicBezTo>
                  <a:pt x="2944760" y="4372297"/>
                  <a:pt x="2968941" y="4362442"/>
                  <a:pt x="2999827" y="4362442"/>
                </a:cubicBezTo>
                <a:close/>
                <a:moveTo>
                  <a:pt x="855864" y="4359393"/>
                </a:moveTo>
                <a:lnTo>
                  <a:pt x="914995" y="4359393"/>
                </a:lnTo>
                <a:cubicBezTo>
                  <a:pt x="930845" y="4359393"/>
                  <a:pt x="942935" y="4363356"/>
                  <a:pt x="951266" y="4371281"/>
                </a:cubicBezTo>
                <a:cubicBezTo>
                  <a:pt x="959598" y="4379206"/>
                  <a:pt x="963763" y="4390077"/>
                  <a:pt x="963763" y="4403894"/>
                </a:cubicBezTo>
                <a:cubicBezTo>
                  <a:pt x="963763" y="4418525"/>
                  <a:pt x="959699" y="4429701"/>
                  <a:pt x="951571" y="4437422"/>
                </a:cubicBezTo>
                <a:cubicBezTo>
                  <a:pt x="943443" y="4445144"/>
                  <a:pt x="931251" y="4449005"/>
                  <a:pt x="914995" y="4449005"/>
                </a:cubicBezTo>
                <a:lnTo>
                  <a:pt x="855864" y="4449005"/>
                </a:lnTo>
                <a:close/>
                <a:moveTo>
                  <a:pt x="4193957" y="4259419"/>
                </a:moveTo>
                <a:lnTo>
                  <a:pt x="4193957" y="4689187"/>
                </a:lnTo>
                <a:lnTo>
                  <a:pt x="4446941" y="4689187"/>
                </a:lnTo>
                <a:lnTo>
                  <a:pt x="4446941" y="4597747"/>
                </a:lnTo>
                <a:lnTo>
                  <a:pt x="4313439" y="4597747"/>
                </a:lnTo>
                <a:lnTo>
                  <a:pt x="4313439" y="4259419"/>
                </a:lnTo>
                <a:close/>
                <a:moveTo>
                  <a:pt x="3864164" y="4259419"/>
                </a:moveTo>
                <a:lnTo>
                  <a:pt x="3707497" y="4689187"/>
                </a:lnTo>
                <a:lnTo>
                  <a:pt x="3833074" y="4689187"/>
                </a:lnTo>
                <a:lnTo>
                  <a:pt x="3856239" y="4619083"/>
                </a:lnTo>
                <a:lnTo>
                  <a:pt x="4008639" y="4619083"/>
                </a:lnTo>
                <a:lnTo>
                  <a:pt x="4031804" y="4689187"/>
                </a:lnTo>
                <a:lnTo>
                  <a:pt x="4157991" y="4689187"/>
                </a:lnTo>
                <a:lnTo>
                  <a:pt x="4001933" y="4259419"/>
                </a:lnTo>
                <a:close/>
                <a:moveTo>
                  <a:pt x="3270032" y="4259419"/>
                </a:moveTo>
                <a:lnTo>
                  <a:pt x="3270032" y="4689187"/>
                </a:lnTo>
                <a:lnTo>
                  <a:pt x="3389514" y="4689187"/>
                </a:lnTo>
                <a:lnTo>
                  <a:pt x="3389514" y="4449005"/>
                </a:lnTo>
                <a:lnTo>
                  <a:pt x="3548620" y="4689187"/>
                </a:lnTo>
                <a:lnTo>
                  <a:pt x="3668101" y="4689187"/>
                </a:lnTo>
                <a:lnTo>
                  <a:pt x="3668101" y="4259419"/>
                </a:lnTo>
                <a:lnTo>
                  <a:pt x="3548620" y="4259419"/>
                </a:lnTo>
                <a:lnTo>
                  <a:pt x="3548620" y="4502650"/>
                </a:lnTo>
                <a:lnTo>
                  <a:pt x="3389514" y="4259419"/>
                </a:lnTo>
                <a:close/>
                <a:moveTo>
                  <a:pt x="2603282" y="4259419"/>
                </a:moveTo>
                <a:lnTo>
                  <a:pt x="2603282" y="4689187"/>
                </a:lnTo>
                <a:lnTo>
                  <a:pt x="2722764" y="4689187"/>
                </a:lnTo>
                <a:lnTo>
                  <a:pt x="2722764" y="4259419"/>
                </a:lnTo>
                <a:close/>
                <a:moveTo>
                  <a:pt x="2208033" y="4259419"/>
                </a:moveTo>
                <a:lnTo>
                  <a:pt x="2208033" y="4354517"/>
                </a:lnTo>
                <a:lnTo>
                  <a:pt x="2321418" y="4354517"/>
                </a:lnTo>
                <a:lnTo>
                  <a:pt x="2321418" y="4689187"/>
                </a:lnTo>
                <a:lnTo>
                  <a:pt x="2440900" y="4689187"/>
                </a:lnTo>
                <a:lnTo>
                  <a:pt x="2440900" y="4354517"/>
                </a:lnTo>
                <a:lnTo>
                  <a:pt x="2555505" y="4354517"/>
                </a:lnTo>
                <a:lnTo>
                  <a:pt x="2555505" y="4259419"/>
                </a:lnTo>
                <a:close/>
                <a:moveTo>
                  <a:pt x="2041307" y="4259419"/>
                </a:moveTo>
                <a:lnTo>
                  <a:pt x="2041307" y="4689187"/>
                </a:lnTo>
                <a:lnTo>
                  <a:pt x="2160789" y="4689187"/>
                </a:lnTo>
                <a:lnTo>
                  <a:pt x="2160789" y="4259419"/>
                </a:lnTo>
                <a:close/>
                <a:moveTo>
                  <a:pt x="1593632" y="4259419"/>
                </a:moveTo>
                <a:lnTo>
                  <a:pt x="1593632" y="4689187"/>
                </a:lnTo>
                <a:lnTo>
                  <a:pt x="1763711" y="4689187"/>
                </a:lnTo>
                <a:cubicBezTo>
                  <a:pt x="1808414" y="4689187"/>
                  <a:pt x="1847734" y="4679942"/>
                  <a:pt x="1881669" y="4661450"/>
                </a:cubicBezTo>
                <a:cubicBezTo>
                  <a:pt x="1915603" y="4642959"/>
                  <a:pt x="1941815" y="4617457"/>
                  <a:pt x="1960307" y="4584945"/>
                </a:cubicBezTo>
                <a:cubicBezTo>
                  <a:pt x="1978798" y="4552433"/>
                  <a:pt x="1988043" y="4515451"/>
                  <a:pt x="1988043" y="4473998"/>
                </a:cubicBezTo>
                <a:cubicBezTo>
                  <a:pt x="1988043" y="4432139"/>
                  <a:pt x="1978900" y="4394954"/>
                  <a:pt x="1960612" y="4362442"/>
                </a:cubicBezTo>
                <a:cubicBezTo>
                  <a:pt x="1942323" y="4329930"/>
                  <a:pt x="1916212" y="4304631"/>
                  <a:pt x="1882278" y="4286546"/>
                </a:cubicBezTo>
                <a:cubicBezTo>
                  <a:pt x="1848343" y="4268462"/>
                  <a:pt x="1808821" y="4259419"/>
                  <a:pt x="1763711" y="4259419"/>
                </a:cubicBezTo>
                <a:close/>
                <a:moveTo>
                  <a:pt x="1263839" y="4259419"/>
                </a:moveTo>
                <a:lnTo>
                  <a:pt x="1107172" y="4689187"/>
                </a:lnTo>
                <a:lnTo>
                  <a:pt x="1232749" y="4689187"/>
                </a:lnTo>
                <a:lnTo>
                  <a:pt x="1255914" y="4619083"/>
                </a:lnTo>
                <a:lnTo>
                  <a:pt x="1408314" y="4619083"/>
                </a:lnTo>
                <a:lnTo>
                  <a:pt x="1431479" y="4689187"/>
                </a:lnTo>
                <a:lnTo>
                  <a:pt x="1557666" y="4689187"/>
                </a:lnTo>
                <a:lnTo>
                  <a:pt x="1401609" y="4259419"/>
                </a:lnTo>
                <a:close/>
                <a:moveTo>
                  <a:pt x="736382" y="4259419"/>
                </a:moveTo>
                <a:lnTo>
                  <a:pt x="736382" y="4689187"/>
                </a:lnTo>
                <a:lnTo>
                  <a:pt x="855864" y="4689187"/>
                </a:lnTo>
                <a:lnTo>
                  <a:pt x="855864" y="4530691"/>
                </a:lnTo>
                <a:lnTo>
                  <a:pt x="868666" y="4530691"/>
                </a:lnTo>
                <a:lnTo>
                  <a:pt x="954010" y="4689187"/>
                </a:lnTo>
                <a:lnTo>
                  <a:pt x="1087512" y="4689187"/>
                </a:lnTo>
                <a:lnTo>
                  <a:pt x="990586" y="4521547"/>
                </a:lnTo>
                <a:cubicBezTo>
                  <a:pt x="1021472" y="4512200"/>
                  <a:pt x="1044942" y="4496452"/>
                  <a:pt x="1060994" y="4474303"/>
                </a:cubicBezTo>
                <a:cubicBezTo>
                  <a:pt x="1077047" y="4452154"/>
                  <a:pt x="1085074" y="4426450"/>
                  <a:pt x="1085074" y="4397189"/>
                </a:cubicBezTo>
                <a:cubicBezTo>
                  <a:pt x="1085074" y="4371179"/>
                  <a:pt x="1078978" y="4347710"/>
                  <a:pt x="1066785" y="4326780"/>
                </a:cubicBezTo>
                <a:cubicBezTo>
                  <a:pt x="1054594" y="4305850"/>
                  <a:pt x="1036509" y="4289391"/>
                  <a:pt x="1012531" y="4277402"/>
                </a:cubicBezTo>
                <a:cubicBezTo>
                  <a:pt x="988554" y="4265413"/>
                  <a:pt x="959293" y="4259419"/>
                  <a:pt x="924749" y="4259419"/>
                </a:cubicBezTo>
                <a:close/>
                <a:moveTo>
                  <a:pt x="341133" y="4259419"/>
                </a:moveTo>
                <a:lnTo>
                  <a:pt x="341133" y="4354517"/>
                </a:lnTo>
                <a:lnTo>
                  <a:pt x="454519" y="4354517"/>
                </a:lnTo>
                <a:lnTo>
                  <a:pt x="454519" y="4689187"/>
                </a:lnTo>
                <a:lnTo>
                  <a:pt x="574000" y="4689187"/>
                </a:lnTo>
                <a:lnTo>
                  <a:pt x="574000" y="4354517"/>
                </a:lnTo>
                <a:lnTo>
                  <a:pt x="688605" y="4354517"/>
                </a:lnTo>
                <a:lnTo>
                  <a:pt x="688605" y="4259419"/>
                </a:lnTo>
                <a:close/>
                <a:moveTo>
                  <a:pt x="2999827" y="4252714"/>
                </a:moveTo>
                <a:cubicBezTo>
                  <a:pt x="2959593" y="4252714"/>
                  <a:pt x="2922611" y="4262061"/>
                  <a:pt x="2888880" y="4280755"/>
                </a:cubicBezTo>
                <a:cubicBezTo>
                  <a:pt x="2855149" y="4299449"/>
                  <a:pt x="2828428" y="4325561"/>
                  <a:pt x="2808717" y="4359089"/>
                </a:cubicBezTo>
                <a:cubicBezTo>
                  <a:pt x="2789007" y="4392617"/>
                  <a:pt x="2779152" y="4430514"/>
                  <a:pt x="2779152" y="4472779"/>
                </a:cubicBezTo>
                <a:cubicBezTo>
                  <a:pt x="2779152" y="4515045"/>
                  <a:pt x="2789007" y="4552942"/>
                  <a:pt x="2808717" y="4586469"/>
                </a:cubicBezTo>
                <a:cubicBezTo>
                  <a:pt x="2828428" y="4619998"/>
                  <a:pt x="2855149" y="4646210"/>
                  <a:pt x="2888880" y="4665108"/>
                </a:cubicBezTo>
                <a:cubicBezTo>
                  <a:pt x="2922611" y="4684006"/>
                  <a:pt x="2959593" y="4693454"/>
                  <a:pt x="2999827" y="4693454"/>
                </a:cubicBezTo>
                <a:cubicBezTo>
                  <a:pt x="3040061" y="4693454"/>
                  <a:pt x="3077043" y="4684006"/>
                  <a:pt x="3110774" y="4665108"/>
                </a:cubicBezTo>
                <a:cubicBezTo>
                  <a:pt x="3144505" y="4646210"/>
                  <a:pt x="3171125" y="4619998"/>
                  <a:pt x="3190632" y="4586469"/>
                </a:cubicBezTo>
                <a:cubicBezTo>
                  <a:pt x="3210139" y="4552942"/>
                  <a:pt x="3219893" y="4515045"/>
                  <a:pt x="3219893" y="4472779"/>
                </a:cubicBezTo>
                <a:cubicBezTo>
                  <a:pt x="3219893" y="4430514"/>
                  <a:pt x="3210139" y="4392617"/>
                  <a:pt x="3190632" y="4359089"/>
                </a:cubicBezTo>
                <a:cubicBezTo>
                  <a:pt x="3171125" y="4325561"/>
                  <a:pt x="3144607" y="4299449"/>
                  <a:pt x="3111079" y="4280755"/>
                </a:cubicBezTo>
                <a:cubicBezTo>
                  <a:pt x="3077551" y="4262061"/>
                  <a:pt x="3040467" y="4252714"/>
                  <a:pt x="2999827" y="4252714"/>
                </a:cubicBezTo>
                <a:close/>
                <a:moveTo>
                  <a:pt x="2469932" y="3525994"/>
                </a:moveTo>
                <a:lnTo>
                  <a:pt x="2469932" y="3955762"/>
                </a:lnTo>
                <a:lnTo>
                  <a:pt x="2589414" y="3955762"/>
                </a:lnTo>
                <a:lnTo>
                  <a:pt x="2589414" y="3715580"/>
                </a:lnTo>
                <a:lnTo>
                  <a:pt x="2748519" y="3955762"/>
                </a:lnTo>
                <a:lnTo>
                  <a:pt x="2868001" y="3955762"/>
                </a:lnTo>
                <a:lnTo>
                  <a:pt x="2868001" y="3525994"/>
                </a:lnTo>
                <a:lnTo>
                  <a:pt x="2748519" y="3525994"/>
                </a:lnTo>
                <a:lnTo>
                  <a:pt x="2748519" y="3769225"/>
                </a:lnTo>
                <a:lnTo>
                  <a:pt x="2589414" y="3525994"/>
                </a:lnTo>
                <a:close/>
                <a:moveTo>
                  <a:pt x="2279432" y="3525994"/>
                </a:moveTo>
                <a:lnTo>
                  <a:pt x="2279432" y="3955762"/>
                </a:lnTo>
                <a:lnTo>
                  <a:pt x="2398914" y="3955762"/>
                </a:lnTo>
                <a:lnTo>
                  <a:pt x="2398914" y="3525994"/>
                </a:lnTo>
                <a:close/>
                <a:moveTo>
                  <a:pt x="1458454" y="3525994"/>
                </a:moveTo>
                <a:lnTo>
                  <a:pt x="1458454" y="3775320"/>
                </a:lnTo>
                <a:cubicBezTo>
                  <a:pt x="1458454" y="3815148"/>
                  <a:pt x="1466277" y="3848879"/>
                  <a:pt x="1481923" y="3876514"/>
                </a:cubicBezTo>
                <a:cubicBezTo>
                  <a:pt x="1497569" y="3904149"/>
                  <a:pt x="1519109" y="3924977"/>
                  <a:pt x="1546541" y="3938998"/>
                </a:cubicBezTo>
                <a:cubicBezTo>
                  <a:pt x="1573973" y="3953019"/>
                  <a:pt x="1605164" y="3960029"/>
                  <a:pt x="1640114" y="3960029"/>
                </a:cubicBezTo>
                <a:cubicBezTo>
                  <a:pt x="1675065" y="3960029"/>
                  <a:pt x="1706866" y="3953019"/>
                  <a:pt x="1735517" y="3938998"/>
                </a:cubicBezTo>
                <a:cubicBezTo>
                  <a:pt x="1764168" y="3924977"/>
                  <a:pt x="1786825" y="3904048"/>
                  <a:pt x="1803487" y="3876209"/>
                </a:cubicBezTo>
                <a:cubicBezTo>
                  <a:pt x="1820150" y="3848371"/>
                  <a:pt x="1828481" y="3814741"/>
                  <a:pt x="1828481" y="3775320"/>
                </a:cubicBezTo>
                <a:lnTo>
                  <a:pt x="1828481" y="3525994"/>
                </a:lnTo>
                <a:lnTo>
                  <a:pt x="1708999" y="3525994"/>
                </a:lnTo>
                <a:lnTo>
                  <a:pt x="1708999" y="3775320"/>
                </a:lnTo>
                <a:cubicBezTo>
                  <a:pt x="1708999" y="3798079"/>
                  <a:pt x="1703412" y="3815859"/>
                  <a:pt x="1692235" y="3828660"/>
                </a:cubicBezTo>
                <a:cubicBezTo>
                  <a:pt x="1681059" y="3841462"/>
                  <a:pt x="1664498" y="3847863"/>
                  <a:pt x="1642553" y="3847863"/>
                </a:cubicBezTo>
                <a:cubicBezTo>
                  <a:pt x="1620607" y="3847863"/>
                  <a:pt x="1604250" y="3841564"/>
                  <a:pt x="1593480" y="3828965"/>
                </a:cubicBezTo>
                <a:cubicBezTo>
                  <a:pt x="1582711" y="3816367"/>
                  <a:pt x="1577326" y="3798485"/>
                  <a:pt x="1577326" y="3775320"/>
                </a:cubicBezTo>
                <a:lnTo>
                  <a:pt x="1577326" y="3525994"/>
                </a:lnTo>
                <a:close/>
                <a:moveTo>
                  <a:pt x="3139654" y="3521727"/>
                </a:moveTo>
                <a:cubicBezTo>
                  <a:pt x="3096576" y="3521727"/>
                  <a:pt x="3058577" y="3530973"/>
                  <a:pt x="3025659" y="3549464"/>
                </a:cubicBezTo>
                <a:cubicBezTo>
                  <a:pt x="2992741" y="3567955"/>
                  <a:pt x="2967239" y="3593761"/>
                  <a:pt x="2949154" y="3626883"/>
                </a:cubicBezTo>
                <a:cubicBezTo>
                  <a:pt x="2931069" y="3660004"/>
                  <a:pt x="2922027" y="3697698"/>
                  <a:pt x="2922027" y="3739964"/>
                </a:cubicBezTo>
                <a:cubicBezTo>
                  <a:pt x="2922027" y="3782636"/>
                  <a:pt x="2931069" y="3820532"/>
                  <a:pt x="2949154" y="3853654"/>
                </a:cubicBezTo>
                <a:cubicBezTo>
                  <a:pt x="2967239" y="3886776"/>
                  <a:pt x="2992842" y="3912582"/>
                  <a:pt x="3025964" y="3931073"/>
                </a:cubicBezTo>
                <a:cubicBezTo>
                  <a:pt x="3059085" y="3949564"/>
                  <a:pt x="3097185" y="3958810"/>
                  <a:pt x="3140264" y="3958810"/>
                </a:cubicBezTo>
                <a:cubicBezTo>
                  <a:pt x="3175621" y="3958810"/>
                  <a:pt x="3207116" y="3952409"/>
                  <a:pt x="3234752" y="3939608"/>
                </a:cubicBezTo>
                <a:cubicBezTo>
                  <a:pt x="3262387" y="3926806"/>
                  <a:pt x="3285247" y="3910448"/>
                  <a:pt x="3303332" y="3890535"/>
                </a:cubicBezTo>
                <a:cubicBezTo>
                  <a:pt x="3321416" y="3870621"/>
                  <a:pt x="3335132" y="3849285"/>
                  <a:pt x="3344480" y="3826527"/>
                </a:cubicBezTo>
                <a:lnTo>
                  <a:pt x="3344480" y="3710703"/>
                </a:lnTo>
                <a:lnTo>
                  <a:pt x="3121366" y="3710703"/>
                </a:lnTo>
                <a:lnTo>
                  <a:pt x="3121366" y="3796657"/>
                </a:lnTo>
                <a:lnTo>
                  <a:pt x="3241457" y="3796657"/>
                </a:lnTo>
                <a:cubicBezTo>
                  <a:pt x="3223576" y="3834452"/>
                  <a:pt x="3193705" y="3853349"/>
                  <a:pt x="3151846" y="3853349"/>
                </a:cubicBezTo>
                <a:cubicBezTo>
                  <a:pt x="3116489" y="3853349"/>
                  <a:pt x="3089565" y="3843697"/>
                  <a:pt x="3071074" y="3824393"/>
                </a:cubicBezTo>
                <a:cubicBezTo>
                  <a:pt x="3052583" y="3805089"/>
                  <a:pt x="3043337" y="3776946"/>
                  <a:pt x="3043337" y="3739964"/>
                </a:cubicBezTo>
                <a:cubicBezTo>
                  <a:pt x="3043337" y="3707045"/>
                  <a:pt x="3051973" y="3680833"/>
                  <a:pt x="3069245" y="3661325"/>
                </a:cubicBezTo>
                <a:cubicBezTo>
                  <a:pt x="3086517" y="3641818"/>
                  <a:pt x="3110190" y="3632065"/>
                  <a:pt x="3140264" y="3632065"/>
                </a:cubicBezTo>
                <a:cubicBezTo>
                  <a:pt x="3156520" y="3632065"/>
                  <a:pt x="3170642" y="3635112"/>
                  <a:pt x="3182631" y="3641209"/>
                </a:cubicBezTo>
                <a:cubicBezTo>
                  <a:pt x="3194620" y="3647305"/>
                  <a:pt x="3204068" y="3656042"/>
                  <a:pt x="3210977" y="3667421"/>
                </a:cubicBezTo>
                <a:lnTo>
                  <a:pt x="3339603" y="3667421"/>
                </a:lnTo>
                <a:cubicBezTo>
                  <a:pt x="3331068" y="3622311"/>
                  <a:pt x="3309123" y="3586751"/>
                  <a:pt x="3273766" y="3560741"/>
                </a:cubicBezTo>
                <a:cubicBezTo>
                  <a:pt x="3238409" y="3534732"/>
                  <a:pt x="3193705" y="3521727"/>
                  <a:pt x="3139654" y="3521727"/>
                </a:cubicBezTo>
                <a:close/>
                <a:moveTo>
                  <a:pt x="2047784" y="3519289"/>
                </a:moveTo>
                <a:cubicBezTo>
                  <a:pt x="2016898" y="3519289"/>
                  <a:pt x="1989263" y="3524369"/>
                  <a:pt x="1964879" y="3534529"/>
                </a:cubicBezTo>
                <a:cubicBezTo>
                  <a:pt x="1940495" y="3544689"/>
                  <a:pt x="1921394" y="3559624"/>
                  <a:pt x="1907576" y="3579334"/>
                </a:cubicBezTo>
                <a:cubicBezTo>
                  <a:pt x="1893759" y="3599045"/>
                  <a:pt x="1886850" y="3622717"/>
                  <a:pt x="1886850" y="3650352"/>
                </a:cubicBezTo>
                <a:cubicBezTo>
                  <a:pt x="1886850" y="3677581"/>
                  <a:pt x="1893251" y="3699629"/>
                  <a:pt x="1906053" y="3716494"/>
                </a:cubicBezTo>
                <a:cubicBezTo>
                  <a:pt x="1918854" y="3733360"/>
                  <a:pt x="1933891" y="3746161"/>
                  <a:pt x="1951163" y="3754899"/>
                </a:cubicBezTo>
                <a:cubicBezTo>
                  <a:pt x="1968435" y="3763637"/>
                  <a:pt x="1991092" y="3772679"/>
                  <a:pt x="2019133" y="3782026"/>
                </a:cubicBezTo>
                <a:cubicBezTo>
                  <a:pt x="2045549" y="3790560"/>
                  <a:pt x="2064650" y="3798282"/>
                  <a:pt x="2076435" y="3805191"/>
                </a:cubicBezTo>
                <a:cubicBezTo>
                  <a:pt x="2088221" y="3812100"/>
                  <a:pt x="2094114" y="3821853"/>
                  <a:pt x="2094114" y="3834452"/>
                </a:cubicBezTo>
                <a:cubicBezTo>
                  <a:pt x="2094114" y="3844205"/>
                  <a:pt x="2090558" y="3851825"/>
                  <a:pt x="2083446" y="3857312"/>
                </a:cubicBezTo>
                <a:cubicBezTo>
                  <a:pt x="2076334" y="3862798"/>
                  <a:pt x="2067292" y="3865541"/>
                  <a:pt x="2056319" y="3865541"/>
                </a:cubicBezTo>
                <a:cubicBezTo>
                  <a:pt x="2044127" y="3865541"/>
                  <a:pt x="2034170" y="3862087"/>
                  <a:pt x="2026448" y="3855178"/>
                </a:cubicBezTo>
                <a:cubicBezTo>
                  <a:pt x="2018727" y="3848269"/>
                  <a:pt x="2014257" y="3837297"/>
                  <a:pt x="2013037" y="3822260"/>
                </a:cubicBezTo>
                <a:lnTo>
                  <a:pt x="1885631" y="3822260"/>
                </a:lnTo>
                <a:cubicBezTo>
                  <a:pt x="1888069" y="3866557"/>
                  <a:pt x="1905341" y="3900593"/>
                  <a:pt x="1937447" y="3924368"/>
                </a:cubicBezTo>
                <a:cubicBezTo>
                  <a:pt x="1969552" y="3948142"/>
                  <a:pt x="2010599" y="3960029"/>
                  <a:pt x="2060586" y="3960029"/>
                </a:cubicBezTo>
                <a:cubicBezTo>
                  <a:pt x="2093504" y="3960029"/>
                  <a:pt x="2122054" y="3954137"/>
                  <a:pt x="2146235" y="3942351"/>
                </a:cubicBezTo>
                <a:cubicBezTo>
                  <a:pt x="2170415" y="3930565"/>
                  <a:pt x="2188907" y="3914512"/>
                  <a:pt x="2201708" y="3894193"/>
                </a:cubicBezTo>
                <a:cubicBezTo>
                  <a:pt x="2214510" y="3873873"/>
                  <a:pt x="2220911" y="3850911"/>
                  <a:pt x="2220911" y="3825308"/>
                </a:cubicBezTo>
                <a:cubicBezTo>
                  <a:pt x="2220911" y="3800111"/>
                  <a:pt x="2214510" y="3779283"/>
                  <a:pt x="2201708" y="3762824"/>
                </a:cubicBezTo>
                <a:cubicBezTo>
                  <a:pt x="2188907" y="3746365"/>
                  <a:pt x="2173667" y="3733563"/>
                  <a:pt x="2155988" y="3724419"/>
                </a:cubicBezTo>
                <a:cubicBezTo>
                  <a:pt x="2138310" y="3715275"/>
                  <a:pt x="2115856" y="3706029"/>
                  <a:pt x="2088628" y="3696682"/>
                </a:cubicBezTo>
                <a:cubicBezTo>
                  <a:pt x="2070340" y="3690180"/>
                  <a:pt x="2056522" y="3684795"/>
                  <a:pt x="2047175" y="3680528"/>
                </a:cubicBezTo>
                <a:cubicBezTo>
                  <a:pt x="2037828" y="3676260"/>
                  <a:pt x="2030004" y="3671181"/>
                  <a:pt x="2023705" y="3665288"/>
                </a:cubicBezTo>
                <a:cubicBezTo>
                  <a:pt x="2017406" y="3659395"/>
                  <a:pt x="2014257" y="3652385"/>
                  <a:pt x="2014257" y="3644257"/>
                </a:cubicBezTo>
                <a:cubicBezTo>
                  <a:pt x="2014257" y="3634503"/>
                  <a:pt x="2017101" y="3626984"/>
                  <a:pt x="2022791" y="3621701"/>
                </a:cubicBezTo>
                <a:cubicBezTo>
                  <a:pt x="2028481" y="3616418"/>
                  <a:pt x="2035796" y="3613776"/>
                  <a:pt x="2044736" y="3613776"/>
                </a:cubicBezTo>
                <a:cubicBezTo>
                  <a:pt x="2056522" y="3613776"/>
                  <a:pt x="2066174" y="3617028"/>
                  <a:pt x="2073692" y="3623530"/>
                </a:cubicBezTo>
                <a:cubicBezTo>
                  <a:pt x="2081211" y="3630032"/>
                  <a:pt x="2085173" y="3639786"/>
                  <a:pt x="2085580" y="3652791"/>
                </a:cubicBezTo>
                <a:lnTo>
                  <a:pt x="2215424" y="3652791"/>
                </a:lnTo>
                <a:cubicBezTo>
                  <a:pt x="2213392" y="3610525"/>
                  <a:pt x="2197441" y="3577708"/>
                  <a:pt x="2167571" y="3554341"/>
                </a:cubicBezTo>
                <a:cubicBezTo>
                  <a:pt x="2137700" y="3530973"/>
                  <a:pt x="2097772" y="3519289"/>
                  <a:pt x="2047784" y="3519289"/>
                </a:cubicBezTo>
                <a:close/>
                <a:moveTo>
                  <a:pt x="722514" y="2921804"/>
                </a:moveTo>
                <a:lnTo>
                  <a:pt x="768844" y="3060793"/>
                </a:lnTo>
                <a:lnTo>
                  <a:pt x="676794" y="3060793"/>
                </a:lnTo>
                <a:close/>
                <a:moveTo>
                  <a:pt x="2941839" y="2892544"/>
                </a:moveTo>
                <a:lnTo>
                  <a:pt x="3000970" y="2892544"/>
                </a:lnTo>
                <a:cubicBezTo>
                  <a:pt x="3016820" y="2892544"/>
                  <a:pt x="3028910" y="2896506"/>
                  <a:pt x="3037241" y="2904431"/>
                </a:cubicBezTo>
                <a:cubicBezTo>
                  <a:pt x="3045572" y="2912356"/>
                  <a:pt x="3049738" y="2923227"/>
                  <a:pt x="3049738" y="2937044"/>
                </a:cubicBezTo>
                <a:cubicBezTo>
                  <a:pt x="3049738" y="2951675"/>
                  <a:pt x="3045674" y="2962851"/>
                  <a:pt x="3037546" y="2970572"/>
                </a:cubicBezTo>
                <a:cubicBezTo>
                  <a:pt x="3029418" y="2978294"/>
                  <a:pt x="3017226" y="2982155"/>
                  <a:pt x="3000970" y="2982155"/>
                </a:cubicBezTo>
                <a:lnTo>
                  <a:pt x="2941839" y="2982155"/>
                </a:lnTo>
                <a:close/>
                <a:moveTo>
                  <a:pt x="3412907" y="2792569"/>
                </a:moveTo>
                <a:lnTo>
                  <a:pt x="3412907" y="3222337"/>
                </a:lnTo>
                <a:lnTo>
                  <a:pt x="3532389" y="3222337"/>
                </a:lnTo>
                <a:lnTo>
                  <a:pt x="3532389" y="2982155"/>
                </a:lnTo>
                <a:lnTo>
                  <a:pt x="3691494" y="3222337"/>
                </a:lnTo>
                <a:lnTo>
                  <a:pt x="3810976" y="3222337"/>
                </a:lnTo>
                <a:lnTo>
                  <a:pt x="3810976" y="2792569"/>
                </a:lnTo>
                <a:lnTo>
                  <a:pt x="3691494" y="2792569"/>
                </a:lnTo>
                <a:lnTo>
                  <a:pt x="3691494" y="3035800"/>
                </a:lnTo>
                <a:lnTo>
                  <a:pt x="3532389" y="2792569"/>
                </a:lnTo>
                <a:close/>
                <a:moveTo>
                  <a:pt x="3222407" y="2792569"/>
                </a:moveTo>
                <a:lnTo>
                  <a:pt x="3222407" y="3222337"/>
                </a:lnTo>
                <a:lnTo>
                  <a:pt x="3341889" y="3222337"/>
                </a:lnTo>
                <a:lnTo>
                  <a:pt x="3341889" y="2792569"/>
                </a:lnTo>
                <a:close/>
                <a:moveTo>
                  <a:pt x="2822357" y="2792569"/>
                </a:moveTo>
                <a:lnTo>
                  <a:pt x="2822357" y="3222337"/>
                </a:lnTo>
                <a:lnTo>
                  <a:pt x="2941839" y="3222337"/>
                </a:lnTo>
                <a:lnTo>
                  <a:pt x="2941839" y="3063841"/>
                </a:lnTo>
                <a:lnTo>
                  <a:pt x="2954641" y="3063841"/>
                </a:lnTo>
                <a:lnTo>
                  <a:pt x="3039984" y="3222337"/>
                </a:lnTo>
                <a:lnTo>
                  <a:pt x="3173487" y="3222337"/>
                </a:lnTo>
                <a:lnTo>
                  <a:pt x="3076560" y="3054697"/>
                </a:lnTo>
                <a:cubicBezTo>
                  <a:pt x="3107447" y="3045350"/>
                  <a:pt x="3130916" y="3029602"/>
                  <a:pt x="3146969" y="3007453"/>
                </a:cubicBezTo>
                <a:cubicBezTo>
                  <a:pt x="3163022" y="2985304"/>
                  <a:pt x="3171049" y="2959600"/>
                  <a:pt x="3171049" y="2930339"/>
                </a:cubicBezTo>
                <a:cubicBezTo>
                  <a:pt x="3171049" y="2904329"/>
                  <a:pt x="3164952" y="2880860"/>
                  <a:pt x="3152760" y="2859930"/>
                </a:cubicBezTo>
                <a:cubicBezTo>
                  <a:pt x="3140568" y="2839001"/>
                  <a:pt x="3122483" y="2822541"/>
                  <a:pt x="3098506" y="2810552"/>
                </a:cubicBezTo>
                <a:cubicBezTo>
                  <a:pt x="3074528" y="2798564"/>
                  <a:pt x="3045268" y="2792569"/>
                  <a:pt x="3010724" y="2792569"/>
                </a:cubicBezTo>
                <a:close/>
                <a:moveTo>
                  <a:pt x="2488982" y="2792569"/>
                </a:moveTo>
                <a:lnTo>
                  <a:pt x="2488982" y="3222337"/>
                </a:lnTo>
                <a:lnTo>
                  <a:pt x="2763912" y="3222337"/>
                </a:lnTo>
                <a:lnTo>
                  <a:pt x="2763912" y="3126630"/>
                </a:lnTo>
                <a:lnTo>
                  <a:pt x="2608464" y="3126630"/>
                </a:lnTo>
                <a:lnTo>
                  <a:pt x="2608464" y="3049211"/>
                </a:lnTo>
                <a:lnTo>
                  <a:pt x="2745624" y="3049211"/>
                </a:lnTo>
                <a:lnTo>
                  <a:pt x="2745624" y="2958380"/>
                </a:lnTo>
                <a:lnTo>
                  <a:pt x="2608464" y="2958380"/>
                </a:lnTo>
                <a:lnTo>
                  <a:pt x="2608464" y="2888276"/>
                </a:lnTo>
                <a:lnTo>
                  <a:pt x="2763912" y="2888276"/>
                </a:lnTo>
                <a:lnTo>
                  <a:pt x="2763912" y="2792569"/>
                </a:lnTo>
                <a:close/>
                <a:moveTo>
                  <a:pt x="1814079" y="2792569"/>
                </a:moveTo>
                <a:lnTo>
                  <a:pt x="1918321" y="3222337"/>
                </a:lnTo>
                <a:lnTo>
                  <a:pt x="2065234" y="3222337"/>
                </a:lnTo>
                <a:lnTo>
                  <a:pt x="2125584" y="2958990"/>
                </a:lnTo>
                <a:lnTo>
                  <a:pt x="2184716" y="3222337"/>
                </a:lnTo>
                <a:lnTo>
                  <a:pt x="2331629" y="3222337"/>
                </a:lnTo>
                <a:lnTo>
                  <a:pt x="2437090" y="2792569"/>
                </a:lnTo>
                <a:lnTo>
                  <a:pt x="2307855" y="2792569"/>
                </a:lnTo>
                <a:lnTo>
                  <a:pt x="2257868" y="3083958"/>
                </a:lnTo>
                <a:lnTo>
                  <a:pt x="2192031" y="2792569"/>
                </a:lnTo>
                <a:lnTo>
                  <a:pt x="2060967" y="2792569"/>
                </a:lnTo>
                <a:lnTo>
                  <a:pt x="1993301" y="3086397"/>
                </a:lnTo>
                <a:lnTo>
                  <a:pt x="1943314" y="2792569"/>
                </a:lnTo>
                <a:close/>
                <a:moveTo>
                  <a:pt x="984033" y="2792569"/>
                </a:moveTo>
                <a:lnTo>
                  <a:pt x="984033" y="3222337"/>
                </a:lnTo>
                <a:lnTo>
                  <a:pt x="1103514" y="3222337"/>
                </a:lnTo>
                <a:lnTo>
                  <a:pt x="1103514" y="2982155"/>
                </a:lnTo>
                <a:lnTo>
                  <a:pt x="1262620" y="3222337"/>
                </a:lnTo>
                <a:lnTo>
                  <a:pt x="1382101" y="3222337"/>
                </a:lnTo>
                <a:lnTo>
                  <a:pt x="1382101" y="2792569"/>
                </a:lnTo>
                <a:lnTo>
                  <a:pt x="1262620" y="2792569"/>
                </a:lnTo>
                <a:lnTo>
                  <a:pt x="1262620" y="3035800"/>
                </a:lnTo>
                <a:lnTo>
                  <a:pt x="1103514" y="2792569"/>
                </a:lnTo>
                <a:close/>
                <a:moveTo>
                  <a:pt x="654239" y="2792569"/>
                </a:moveTo>
                <a:lnTo>
                  <a:pt x="497572" y="3222337"/>
                </a:lnTo>
                <a:lnTo>
                  <a:pt x="623149" y="3222337"/>
                </a:lnTo>
                <a:lnTo>
                  <a:pt x="646314" y="3152233"/>
                </a:lnTo>
                <a:lnTo>
                  <a:pt x="798714" y="3152233"/>
                </a:lnTo>
                <a:lnTo>
                  <a:pt x="821879" y="3222337"/>
                </a:lnTo>
                <a:lnTo>
                  <a:pt x="948066" y="3222337"/>
                </a:lnTo>
                <a:lnTo>
                  <a:pt x="792009" y="2792569"/>
                </a:lnTo>
                <a:close/>
                <a:moveTo>
                  <a:pt x="4082629" y="2788302"/>
                </a:moveTo>
                <a:cubicBezTo>
                  <a:pt x="4039550" y="2788302"/>
                  <a:pt x="4001552" y="2797548"/>
                  <a:pt x="3968634" y="2816039"/>
                </a:cubicBezTo>
                <a:cubicBezTo>
                  <a:pt x="3935716" y="2834530"/>
                  <a:pt x="3910214" y="2860336"/>
                  <a:pt x="3892129" y="2893458"/>
                </a:cubicBezTo>
                <a:cubicBezTo>
                  <a:pt x="3874044" y="2926580"/>
                  <a:pt x="3865002" y="2964273"/>
                  <a:pt x="3865002" y="3006539"/>
                </a:cubicBezTo>
                <a:cubicBezTo>
                  <a:pt x="3865002" y="3049211"/>
                  <a:pt x="3874044" y="3087108"/>
                  <a:pt x="3892129" y="3120229"/>
                </a:cubicBezTo>
                <a:cubicBezTo>
                  <a:pt x="3910214" y="3153351"/>
                  <a:pt x="3935817" y="3179157"/>
                  <a:pt x="3968939" y="3197648"/>
                </a:cubicBezTo>
                <a:cubicBezTo>
                  <a:pt x="4002060" y="3216140"/>
                  <a:pt x="4040160" y="3225385"/>
                  <a:pt x="4083239" y="3225385"/>
                </a:cubicBezTo>
                <a:cubicBezTo>
                  <a:pt x="4118596" y="3225385"/>
                  <a:pt x="4150091" y="3218984"/>
                  <a:pt x="4177727" y="3206183"/>
                </a:cubicBezTo>
                <a:cubicBezTo>
                  <a:pt x="4205362" y="3193381"/>
                  <a:pt x="4228222" y="3177024"/>
                  <a:pt x="4246307" y="3157110"/>
                </a:cubicBezTo>
                <a:cubicBezTo>
                  <a:pt x="4264391" y="3137196"/>
                  <a:pt x="4278107" y="3115860"/>
                  <a:pt x="4287455" y="3093102"/>
                </a:cubicBezTo>
                <a:lnTo>
                  <a:pt x="4287455" y="2977278"/>
                </a:lnTo>
                <a:lnTo>
                  <a:pt x="4064341" y="2977278"/>
                </a:lnTo>
                <a:lnTo>
                  <a:pt x="4064341" y="3063232"/>
                </a:lnTo>
                <a:lnTo>
                  <a:pt x="4184432" y="3063232"/>
                </a:lnTo>
                <a:cubicBezTo>
                  <a:pt x="4166551" y="3101027"/>
                  <a:pt x="4136680" y="3119925"/>
                  <a:pt x="4094821" y="3119925"/>
                </a:cubicBezTo>
                <a:cubicBezTo>
                  <a:pt x="4059464" y="3119925"/>
                  <a:pt x="4032540" y="3110272"/>
                  <a:pt x="4014049" y="3090968"/>
                </a:cubicBezTo>
                <a:cubicBezTo>
                  <a:pt x="3995558" y="3071664"/>
                  <a:pt x="3986312" y="3043521"/>
                  <a:pt x="3986312" y="3006539"/>
                </a:cubicBezTo>
                <a:cubicBezTo>
                  <a:pt x="3986312" y="2973621"/>
                  <a:pt x="3994948" y="2947408"/>
                  <a:pt x="4012220" y="2927900"/>
                </a:cubicBezTo>
                <a:cubicBezTo>
                  <a:pt x="4029492" y="2908393"/>
                  <a:pt x="4053165" y="2898640"/>
                  <a:pt x="4083239" y="2898640"/>
                </a:cubicBezTo>
                <a:cubicBezTo>
                  <a:pt x="4099495" y="2898640"/>
                  <a:pt x="4113617" y="2901688"/>
                  <a:pt x="4125606" y="2907784"/>
                </a:cubicBezTo>
                <a:cubicBezTo>
                  <a:pt x="4137595" y="2913880"/>
                  <a:pt x="4147043" y="2922617"/>
                  <a:pt x="4153952" y="2933997"/>
                </a:cubicBezTo>
                <a:lnTo>
                  <a:pt x="4282578" y="2933997"/>
                </a:lnTo>
                <a:cubicBezTo>
                  <a:pt x="4274043" y="2888886"/>
                  <a:pt x="4252098" y="2853326"/>
                  <a:pt x="4216741" y="2827316"/>
                </a:cubicBezTo>
                <a:cubicBezTo>
                  <a:pt x="4181384" y="2801307"/>
                  <a:pt x="4136680" y="2788302"/>
                  <a:pt x="4082629" y="2788302"/>
                </a:cubicBezTo>
                <a:close/>
                <a:moveTo>
                  <a:pt x="1600110" y="2785864"/>
                </a:moveTo>
                <a:cubicBezTo>
                  <a:pt x="1569223" y="2785864"/>
                  <a:pt x="1541588" y="2790944"/>
                  <a:pt x="1517204" y="2801104"/>
                </a:cubicBezTo>
                <a:cubicBezTo>
                  <a:pt x="1492820" y="2811264"/>
                  <a:pt x="1473719" y="2826199"/>
                  <a:pt x="1459902" y="2845909"/>
                </a:cubicBezTo>
                <a:cubicBezTo>
                  <a:pt x="1446084" y="2865620"/>
                  <a:pt x="1439175" y="2889292"/>
                  <a:pt x="1439175" y="2916928"/>
                </a:cubicBezTo>
                <a:cubicBezTo>
                  <a:pt x="1439175" y="2944156"/>
                  <a:pt x="1445576" y="2966204"/>
                  <a:pt x="1458377" y="2983069"/>
                </a:cubicBezTo>
                <a:cubicBezTo>
                  <a:pt x="1471179" y="2999935"/>
                  <a:pt x="1486216" y="3012736"/>
                  <a:pt x="1503488" y="3021474"/>
                </a:cubicBezTo>
                <a:cubicBezTo>
                  <a:pt x="1520760" y="3030212"/>
                  <a:pt x="1543417" y="3039254"/>
                  <a:pt x="1571458" y="3048601"/>
                </a:cubicBezTo>
                <a:cubicBezTo>
                  <a:pt x="1597874" y="3057136"/>
                  <a:pt x="1616975" y="3064857"/>
                  <a:pt x="1628761" y="3071766"/>
                </a:cubicBezTo>
                <a:cubicBezTo>
                  <a:pt x="1640546" y="3078675"/>
                  <a:pt x="1646439" y="3088428"/>
                  <a:pt x="1646439" y="3101027"/>
                </a:cubicBezTo>
                <a:cubicBezTo>
                  <a:pt x="1646439" y="3110780"/>
                  <a:pt x="1642883" y="3118400"/>
                  <a:pt x="1635771" y="3123887"/>
                </a:cubicBezTo>
                <a:cubicBezTo>
                  <a:pt x="1628659" y="3129373"/>
                  <a:pt x="1619616" y="3132116"/>
                  <a:pt x="1608644" y="3132116"/>
                </a:cubicBezTo>
                <a:cubicBezTo>
                  <a:pt x="1596452" y="3132116"/>
                  <a:pt x="1586495" y="3128662"/>
                  <a:pt x="1578774" y="3121753"/>
                </a:cubicBezTo>
                <a:cubicBezTo>
                  <a:pt x="1571052" y="3114844"/>
                  <a:pt x="1566582" y="3103872"/>
                  <a:pt x="1565362" y="3088835"/>
                </a:cubicBezTo>
                <a:lnTo>
                  <a:pt x="1437956" y="3088835"/>
                </a:lnTo>
                <a:cubicBezTo>
                  <a:pt x="1440394" y="3133132"/>
                  <a:pt x="1457666" y="3167168"/>
                  <a:pt x="1489772" y="3190943"/>
                </a:cubicBezTo>
                <a:cubicBezTo>
                  <a:pt x="1521878" y="3214717"/>
                  <a:pt x="1562924" y="3226604"/>
                  <a:pt x="1612911" y="3226604"/>
                </a:cubicBezTo>
                <a:cubicBezTo>
                  <a:pt x="1645830" y="3226604"/>
                  <a:pt x="1674379" y="3220712"/>
                  <a:pt x="1698560" y="3208926"/>
                </a:cubicBezTo>
                <a:cubicBezTo>
                  <a:pt x="1722741" y="3197140"/>
                  <a:pt x="1741232" y="3181088"/>
                  <a:pt x="1754033" y="3160768"/>
                </a:cubicBezTo>
                <a:cubicBezTo>
                  <a:pt x="1766835" y="3140448"/>
                  <a:pt x="1773236" y="3117486"/>
                  <a:pt x="1773236" y="3091883"/>
                </a:cubicBezTo>
                <a:cubicBezTo>
                  <a:pt x="1773236" y="3066686"/>
                  <a:pt x="1766835" y="3045858"/>
                  <a:pt x="1754033" y="3029399"/>
                </a:cubicBezTo>
                <a:cubicBezTo>
                  <a:pt x="1741232" y="3012940"/>
                  <a:pt x="1725992" y="3000138"/>
                  <a:pt x="1708313" y="2990994"/>
                </a:cubicBezTo>
                <a:cubicBezTo>
                  <a:pt x="1690635" y="2981850"/>
                  <a:pt x="1668181" y="2972604"/>
                  <a:pt x="1640953" y="2963257"/>
                </a:cubicBezTo>
                <a:cubicBezTo>
                  <a:pt x="1622665" y="2956755"/>
                  <a:pt x="1608847" y="2951370"/>
                  <a:pt x="1599500" y="2947103"/>
                </a:cubicBezTo>
                <a:cubicBezTo>
                  <a:pt x="1590153" y="2942836"/>
                  <a:pt x="1582330" y="2937756"/>
                  <a:pt x="1576030" y="2931863"/>
                </a:cubicBezTo>
                <a:cubicBezTo>
                  <a:pt x="1569731" y="2925970"/>
                  <a:pt x="1566582" y="2918960"/>
                  <a:pt x="1566582" y="2910832"/>
                </a:cubicBezTo>
                <a:cubicBezTo>
                  <a:pt x="1566582" y="2901078"/>
                  <a:pt x="1569426" y="2893560"/>
                  <a:pt x="1575116" y="2888276"/>
                </a:cubicBezTo>
                <a:cubicBezTo>
                  <a:pt x="1580806" y="2882993"/>
                  <a:pt x="1588120" y="2880352"/>
                  <a:pt x="1597062" y="2880352"/>
                </a:cubicBezTo>
                <a:cubicBezTo>
                  <a:pt x="1608847" y="2880352"/>
                  <a:pt x="1618499" y="2883603"/>
                  <a:pt x="1626018" y="2890105"/>
                </a:cubicBezTo>
                <a:cubicBezTo>
                  <a:pt x="1633536" y="2896608"/>
                  <a:pt x="1637498" y="2906361"/>
                  <a:pt x="1637905" y="2919366"/>
                </a:cubicBezTo>
                <a:lnTo>
                  <a:pt x="1767750" y="2919366"/>
                </a:lnTo>
                <a:cubicBezTo>
                  <a:pt x="1765718" y="2877101"/>
                  <a:pt x="1749767" y="2844284"/>
                  <a:pt x="1719896" y="2820916"/>
                </a:cubicBezTo>
                <a:cubicBezTo>
                  <a:pt x="1690026" y="2797548"/>
                  <a:pt x="1650097" y="2785864"/>
                  <a:pt x="1600110" y="2785864"/>
                </a:cubicBezTo>
                <a:close/>
                <a:moveTo>
                  <a:pt x="3257002" y="2162167"/>
                </a:moveTo>
                <a:cubicBezTo>
                  <a:pt x="3287482" y="2162167"/>
                  <a:pt x="3311561" y="2172022"/>
                  <a:pt x="3329240" y="2191732"/>
                </a:cubicBezTo>
                <a:cubicBezTo>
                  <a:pt x="3346918" y="2211443"/>
                  <a:pt x="3355757" y="2238367"/>
                  <a:pt x="3355757" y="2272504"/>
                </a:cubicBezTo>
                <a:cubicBezTo>
                  <a:pt x="3355757" y="2305829"/>
                  <a:pt x="3346918" y="2332448"/>
                  <a:pt x="3329240" y="2352362"/>
                </a:cubicBezTo>
                <a:cubicBezTo>
                  <a:pt x="3311561" y="2372275"/>
                  <a:pt x="3287482" y="2382232"/>
                  <a:pt x="3257002" y="2382232"/>
                </a:cubicBezTo>
                <a:cubicBezTo>
                  <a:pt x="3226116" y="2382232"/>
                  <a:pt x="3201935" y="2372377"/>
                  <a:pt x="3184460" y="2352667"/>
                </a:cubicBezTo>
                <a:cubicBezTo>
                  <a:pt x="3166984" y="2332956"/>
                  <a:pt x="3158247" y="2306235"/>
                  <a:pt x="3158247" y="2272504"/>
                </a:cubicBezTo>
                <a:cubicBezTo>
                  <a:pt x="3158247" y="2238367"/>
                  <a:pt x="3166984" y="2211443"/>
                  <a:pt x="3184460" y="2191732"/>
                </a:cubicBezTo>
                <a:cubicBezTo>
                  <a:pt x="3201935" y="2172022"/>
                  <a:pt x="3226116" y="2162167"/>
                  <a:pt x="3257002" y="2162167"/>
                </a:cubicBezTo>
                <a:close/>
                <a:moveTo>
                  <a:pt x="1066252" y="2162167"/>
                </a:moveTo>
                <a:cubicBezTo>
                  <a:pt x="1096732" y="2162167"/>
                  <a:pt x="1120812" y="2172022"/>
                  <a:pt x="1138490" y="2191732"/>
                </a:cubicBezTo>
                <a:cubicBezTo>
                  <a:pt x="1156168" y="2211443"/>
                  <a:pt x="1165007" y="2238367"/>
                  <a:pt x="1165007" y="2272504"/>
                </a:cubicBezTo>
                <a:cubicBezTo>
                  <a:pt x="1165007" y="2305829"/>
                  <a:pt x="1156168" y="2332448"/>
                  <a:pt x="1138490" y="2352362"/>
                </a:cubicBezTo>
                <a:cubicBezTo>
                  <a:pt x="1120812" y="2372275"/>
                  <a:pt x="1096732" y="2382232"/>
                  <a:pt x="1066252" y="2382232"/>
                </a:cubicBezTo>
                <a:cubicBezTo>
                  <a:pt x="1035366" y="2382232"/>
                  <a:pt x="1011185" y="2372377"/>
                  <a:pt x="993710" y="2352667"/>
                </a:cubicBezTo>
                <a:cubicBezTo>
                  <a:pt x="976235" y="2332956"/>
                  <a:pt x="967497" y="2306235"/>
                  <a:pt x="967497" y="2272504"/>
                </a:cubicBezTo>
                <a:cubicBezTo>
                  <a:pt x="967497" y="2238367"/>
                  <a:pt x="976235" y="2211443"/>
                  <a:pt x="993710" y="2191732"/>
                </a:cubicBezTo>
                <a:cubicBezTo>
                  <a:pt x="1011185" y="2172022"/>
                  <a:pt x="1035366" y="2162167"/>
                  <a:pt x="1066252" y="2162167"/>
                </a:cubicBezTo>
                <a:close/>
                <a:moveTo>
                  <a:pt x="3527207" y="2059144"/>
                </a:moveTo>
                <a:lnTo>
                  <a:pt x="3527207" y="2488912"/>
                </a:lnTo>
                <a:lnTo>
                  <a:pt x="3646689" y="2488912"/>
                </a:lnTo>
                <a:lnTo>
                  <a:pt x="3646689" y="2248730"/>
                </a:lnTo>
                <a:lnTo>
                  <a:pt x="3805794" y="2488912"/>
                </a:lnTo>
                <a:lnTo>
                  <a:pt x="3925276" y="2488912"/>
                </a:lnTo>
                <a:lnTo>
                  <a:pt x="3925276" y="2059144"/>
                </a:lnTo>
                <a:lnTo>
                  <a:pt x="3805794" y="2059144"/>
                </a:lnTo>
                <a:lnTo>
                  <a:pt x="3805794" y="2302375"/>
                </a:lnTo>
                <a:lnTo>
                  <a:pt x="3646689" y="2059144"/>
                </a:lnTo>
                <a:close/>
                <a:moveTo>
                  <a:pt x="2860457" y="2059144"/>
                </a:moveTo>
                <a:lnTo>
                  <a:pt x="2860457" y="2488912"/>
                </a:lnTo>
                <a:lnTo>
                  <a:pt x="2979939" y="2488912"/>
                </a:lnTo>
                <a:lnTo>
                  <a:pt x="2979939" y="2059144"/>
                </a:lnTo>
                <a:close/>
                <a:moveTo>
                  <a:pt x="2465208" y="2059144"/>
                </a:moveTo>
                <a:lnTo>
                  <a:pt x="2465208" y="2154242"/>
                </a:lnTo>
                <a:lnTo>
                  <a:pt x="2578593" y="2154242"/>
                </a:lnTo>
                <a:lnTo>
                  <a:pt x="2578593" y="2488912"/>
                </a:lnTo>
                <a:lnTo>
                  <a:pt x="2698075" y="2488912"/>
                </a:lnTo>
                <a:lnTo>
                  <a:pt x="2698075" y="2154242"/>
                </a:lnTo>
                <a:lnTo>
                  <a:pt x="2812680" y="2154242"/>
                </a:lnTo>
                <a:lnTo>
                  <a:pt x="2812680" y="2059144"/>
                </a:lnTo>
                <a:close/>
                <a:moveTo>
                  <a:pt x="1774608" y="2059144"/>
                </a:moveTo>
                <a:lnTo>
                  <a:pt x="1774608" y="2488912"/>
                </a:lnTo>
                <a:lnTo>
                  <a:pt x="2049537" y="2488912"/>
                </a:lnTo>
                <a:lnTo>
                  <a:pt x="2049537" y="2393205"/>
                </a:lnTo>
                <a:lnTo>
                  <a:pt x="1894089" y="2393205"/>
                </a:lnTo>
                <a:lnTo>
                  <a:pt x="1894089" y="2315786"/>
                </a:lnTo>
                <a:lnTo>
                  <a:pt x="2031249" y="2315786"/>
                </a:lnTo>
                <a:lnTo>
                  <a:pt x="2031249" y="2224955"/>
                </a:lnTo>
                <a:lnTo>
                  <a:pt x="1894089" y="2224955"/>
                </a:lnTo>
                <a:lnTo>
                  <a:pt x="1894089" y="2154851"/>
                </a:lnTo>
                <a:lnTo>
                  <a:pt x="2049537" y="2154851"/>
                </a:lnTo>
                <a:lnTo>
                  <a:pt x="2049537" y="2059144"/>
                </a:lnTo>
                <a:close/>
                <a:moveTo>
                  <a:pt x="1334629" y="2059144"/>
                </a:moveTo>
                <a:lnTo>
                  <a:pt x="1334629" y="2308471"/>
                </a:lnTo>
                <a:cubicBezTo>
                  <a:pt x="1334629" y="2348298"/>
                  <a:pt x="1342452" y="2382029"/>
                  <a:pt x="1358099" y="2409664"/>
                </a:cubicBezTo>
                <a:cubicBezTo>
                  <a:pt x="1373745" y="2437299"/>
                  <a:pt x="1395284" y="2458127"/>
                  <a:pt x="1422716" y="2472148"/>
                </a:cubicBezTo>
                <a:cubicBezTo>
                  <a:pt x="1450148" y="2486169"/>
                  <a:pt x="1481339" y="2493179"/>
                  <a:pt x="1516290" y="2493179"/>
                </a:cubicBezTo>
                <a:cubicBezTo>
                  <a:pt x="1551240" y="2493179"/>
                  <a:pt x="1583041" y="2486169"/>
                  <a:pt x="1611692" y="2472148"/>
                </a:cubicBezTo>
                <a:cubicBezTo>
                  <a:pt x="1640343" y="2458127"/>
                  <a:pt x="1663000" y="2437198"/>
                  <a:pt x="1679663" y="2409359"/>
                </a:cubicBezTo>
                <a:cubicBezTo>
                  <a:pt x="1696325" y="2381521"/>
                  <a:pt x="1704656" y="2347891"/>
                  <a:pt x="1704656" y="2308471"/>
                </a:cubicBezTo>
                <a:lnTo>
                  <a:pt x="1704656" y="2059144"/>
                </a:lnTo>
                <a:lnTo>
                  <a:pt x="1585174" y="2059144"/>
                </a:lnTo>
                <a:lnTo>
                  <a:pt x="1585174" y="2308471"/>
                </a:lnTo>
                <a:cubicBezTo>
                  <a:pt x="1585174" y="2331229"/>
                  <a:pt x="1579586" y="2349009"/>
                  <a:pt x="1568410" y="2361811"/>
                </a:cubicBezTo>
                <a:cubicBezTo>
                  <a:pt x="1557234" y="2374612"/>
                  <a:pt x="1540674" y="2381013"/>
                  <a:pt x="1518728" y="2381013"/>
                </a:cubicBezTo>
                <a:cubicBezTo>
                  <a:pt x="1496782" y="2381013"/>
                  <a:pt x="1480425" y="2374714"/>
                  <a:pt x="1469655" y="2362115"/>
                </a:cubicBezTo>
                <a:cubicBezTo>
                  <a:pt x="1458885" y="2349517"/>
                  <a:pt x="1453501" y="2331635"/>
                  <a:pt x="1453501" y="2308471"/>
                </a:cubicBezTo>
                <a:lnTo>
                  <a:pt x="1453501" y="2059144"/>
                </a:lnTo>
                <a:close/>
                <a:moveTo>
                  <a:pt x="3257002" y="2052439"/>
                </a:moveTo>
                <a:cubicBezTo>
                  <a:pt x="3216768" y="2052439"/>
                  <a:pt x="3179786" y="2061786"/>
                  <a:pt x="3146055" y="2080480"/>
                </a:cubicBezTo>
                <a:cubicBezTo>
                  <a:pt x="3112324" y="2099175"/>
                  <a:pt x="3085603" y="2125286"/>
                  <a:pt x="3065892" y="2158814"/>
                </a:cubicBezTo>
                <a:cubicBezTo>
                  <a:pt x="3046182" y="2192342"/>
                  <a:pt x="3036327" y="2230239"/>
                  <a:pt x="3036327" y="2272504"/>
                </a:cubicBezTo>
                <a:cubicBezTo>
                  <a:pt x="3036327" y="2314770"/>
                  <a:pt x="3046182" y="2352667"/>
                  <a:pt x="3065892" y="2386195"/>
                </a:cubicBezTo>
                <a:cubicBezTo>
                  <a:pt x="3085603" y="2419723"/>
                  <a:pt x="3112324" y="2445935"/>
                  <a:pt x="3146055" y="2464833"/>
                </a:cubicBezTo>
                <a:cubicBezTo>
                  <a:pt x="3179786" y="2483731"/>
                  <a:pt x="3216768" y="2493179"/>
                  <a:pt x="3257002" y="2493179"/>
                </a:cubicBezTo>
                <a:cubicBezTo>
                  <a:pt x="3297236" y="2493179"/>
                  <a:pt x="3334218" y="2483731"/>
                  <a:pt x="3367949" y="2464833"/>
                </a:cubicBezTo>
                <a:cubicBezTo>
                  <a:pt x="3401680" y="2445935"/>
                  <a:pt x="3428300" y="2419723"/>
                  <a:pt x="3447807" y="2386195"/>
                </a:cubicBezTo>
                <a:cubicBezTo>
                  <a:pt x="3467314" y="2352667"/>
                  <a:pt x="3477068" y="2314770"/>
                  <a:pt x="3477068" y="2272504"/>
                </a:cubicBezTo>
                <a:cubicBezTo>
                  <a:pt x="3477068" y="2230239"/>
                  <a:pt x="3467314" y="2192342"/>
                  <a:pt x="3447807" y="2158814"/>
                </a:cubicBezTo>
                <a:cubicBezTo>
                  <a:pt x="3428300" y="2125286"/>
                  <a:pt x="3401782" y="2099175"/>
                  <a:pt x="3368254" y="2080480"/>
                </a:cubicBezTo>
                <a:cubicBezTo>
                  <a:pt x="3334726" y="2061786"/>
                  <a:pt x="3297642" y="2052439"/>
                  <a:pt x="3257002" y="2052439"/>
                </a:cubicBezTo>
                <a:close/>
                <a:moveTo>
                  <a:pt x="2257334" y="2052439"/>
                </a:moveTo>
                <a:cubicBezTo>
                  <a:pt x="2226448" y="2052439"/>
                  <a:pt x="2198813" y="2057519"/>
                  <a:pt x="2174429" y="2067679"/>
                </a:cubicBezTo>
                <a:cubicBezTo>
                  <a:pt x="2150045" y="2077839"/>
                  <a:pt x="2130944" y="2092774"/>
                  <a:pt x="2117126" y="2112484"/>
                </a:cubicBezTo>
                <a:cubicBezTo>
                  <a:pt x="2103309" y="2132195"/>
                  <a:pt x="2096400" y="2155867"/>
                  <a:pt x="2096400" y="2183503"/>
                </a:cubicBezTo>
                <a:cubicBezTo>
                  <a:pt x="2096400" y="2210731"/>
                  <a:pt x="2102801" y="2232779"/>
                  <a:pt x="2115602" y="2249644"/>
                </a:cubicBezTo>
                <a:cubicBezTo>
                  <a:pt x="2128404" y="2266510"/>
                  <a:pt x="2143441" y="2279312"/>
                  <a:pt x="2160713" y="2288049"/>
                </a:cubicBezTo>
                <a:cubicBezTo>
                  <a:pt x="2177985" y="2296787"/>
                  <a:pt x="2200642" y="2305829"/>
                  <a:pt x="2228683" y="2315176"/>
                </a:cubicBezTo>
                <a:cubicBezTo>
                  <a:pt x="2255099" y="2323711"/>
                  <a:pt x="2274200" y="2331432"/>
                  <a:pt x="2285985" y="2338341"/>
                </a:cubicBezTo>
                <a:cubicBezTo>
                  <a:pt x="2297771" y="2345250"/>
                  <a:pt x="2303664" y="2355004"/>
                  <a:pt x="2303664" y="2367602"/>
                </a:cubicBezTo>
                <a:cubicBezTo>
                  <a:pt x="2303664" y="2377355"/>
                  <a:pt x="2300108" y="2384975"/>
                  <a:pt x="2292996" y="2390462"/>
                </a:cubicBezTo>
                <a:cubicBezTo>
                  <a:pt x="2285884" y="2395948"/>
                  <a:pt x="2276841" y="2398691"/>
                  <a:pt x="2265869" y="2398691"/>
                </a:cubicBezTo>
                <a:cubicBezTo>
                  <a:pt x="2253677" y="2398691"/>
                  <a:pt x="2243720" y="2395237"/>
                  <a:pt x="2235998" y="2388328"/>
                </a:cubicBezTo>
                <a:cubicBezTo>
                  <a:pt x="2228277" y="2381419"/>
                  <a:pt x="2223806" y="2370447"/>
                  <a:pt x="2222587" y="2355410"/>
                </a:cubicBezTo>
                <a:lnTo>
                  <a:pt x="2095181" y="2355410"/>
                </a:lnTo>
                <a:cubicBezTo>
                  <a:pt x="2097619" y="2399707"/>
                  <a:pt x="2114891" y="2433743"/>
                  <a:pt x="2146997" y="2457518"/>
                </a:cubicBezTo>
                <a:cubicBezTo>
                  <a:pt x="2179102" y="2481292"/>
                  <a:pt x="2220149" y="2493179"/>
                  <a:pt x="2270136" y="2493179"/>
                </a:cubicBezTo>
                <a:cubicBezTo>
                  <a:pt x="2303054" y="2493179"/>
                  <a:pt x="2331604" y="2487287"/>
                  <a:pt x="2355785" y="2475501"/>
                </a:cubicBezTo>
                <a:cubicBezTo>
                  <a:pt x="2379965" y="2463715"/>
                  <a:pt x="2398457" y="2447663"/>
                  <a:pt x="2411258" y="2427343"/>
                </a:cubicBezTo>
                <a:cubicBezTo>
                  <a:pt x="2424060" y="2407023"/>
                  <a:pt x="2430461" y="2384061"/>
                  <a:pt x="2430461" y="2358458"/>
                </a:cubicBezTo>
                <a:cubicBezTo>
                  <a:pt x="2430461" y="2333261"/>
                  <a:pt x="2424060" y="2312433"/>
                  <a:pt x="2411258" y="2295974"/>
                </a:cubicBezTo>
                <a:cubicBezTo>
                  <a:pt x="2398457" y="2279515"/>
                  <a:pt x="2383217" y="2266713"/>
                  <a:pt x="2365538" y="2257569"/>
                </a:cubicBezTo>
                <a:cubicBezTo>
                  <a:pt x="2347860" y="2248425"/>
                  <a:pt x="2325406" y="2239180"/>
                  <a:pt x="2298177" y="2229832"/>
                </a:cubicBezTo>
                <a:cubicBezTo>
                  <a:pt x="2279889" y="2223330"/>
                  <a:pt x="2266072" y="2217945"/>
                  <a:pt x="2256725" y="2213678"/>
                </a:cubicBezTo>
                <a:cubicBezTo>
                  <a:pt x="2247377" y="2209411"/>
                  <a:pt x="2239554" y="2204331"/>
                  <a:pt x="2233255" y="2198438"/>
                </a:cubicBezTo>
                <a:cubicBezTo>
                  <a:pt x="2226956" y="2192545"/>
                  <a:pt x="2223806" y="2185535"/>
                  <a:pt x="2223806" y="2177407"/>
                </a:cubicBezTo>
                <a:cubicBezTo>
                  <a:pt x="2223806" y="2167653"/>
                  <a:pt x="2226651" y="2160135"/>
                  <a:pt x="2232341" y="2154851"/>
                </a:cubicBezTo>
                <a:cubicBezTo>
                  <a:pt x="2238030" y="2149568"/>
                  <a:pt x="2245345" y="2146927"/>
                  <a:pt x="2254286" y="2146927"/>
                </a:cubicBezTo>
                <a:cubicBezTo>
                  <a:pt x="2266072" y="2146927"/>
                  <a:pt x="2275724" y="2150178"/>
                  <a:pt x="2283242" y="2156680"/>
                </a:cubicBezTo>
                <a:cubicBezTo>
                  <a:pt x="2290761" y="2163183"/>
                  <a:pt x="2294723" y="2172936"/>
                  <a:pt x="2295129" y="2185941"/>
                </a:cubicBezTo>
                <a:lnTo>
                  <a:pt x="2424974" y="2185941"/>
                </a:lnTo>
                <a:cubicBezTo>
                  <a:pt x="2422942" y="2143675"/>
                  <a:pt x="2406991" y="2110859"/>
                  <a:pt x="2377121" y="2087491"/>
                </a:cubicBezTo>
                <a:cubicBezTo>
                  <a:pt x="2347250" y="2064123"/>
                  <a:pt x="2307321" y="2052439"/>
                  <a:pt x="2257334" y="2052439"/>
                </a:cubicBezTo>
                <a:close/>
                <a:moveTo>
                  <a:pt x="1066252" y="2052439"/>
                </a:moveTo>
                <a:cubicBezTo>
                  <a:pt x="1026019" y="2052439"/>
                  <a:pt x="989036" y="2061786"/>
                  <a:pt x="955305" y="2080480"/>
                </a:cubicBezTo>
                <a:cubicBezTo>
                  <a:pt x="921574" y="2099175"/>
                  <a:pt x="894853" y="2125286"/>
                  <a:pt x="875143" y="2158814"/>
                </a:cubicBezTo>
                <a:cubicBezTo>
                  <a:pt x="855432" y="2192342"/>
                  <a:pt x="845577" y="2230239"/>
                  <a:pt x="845577" y="2272504"/>
                </a:cubicBezTo>
                <a:cubicBezTo>
                  <a:pt x="845577" y="2314770"/>
                  <a:pt x="855432" y="2352667"/>
                  <a:pt x="875143" y="2386195"/>
                </a:cubicBezTo>
                <a:cubicBezTo>
                  <a:pt x="894853" y="2419723"/>
                  <a:pt x="921574" y="2445935"/>
                  <a:pt x="955305" y="2464833"/>
                </a:cubicBezTo>
                <a:cubicBezTo>
                  <a:pt x="989036" y="2483731"/>
                  <a:pt x="1026019" y="2493179"/>
                  <a:pt x="1066252" y="2493179"/>
                </a:cubicBezTo>
                <a:cubicBezTo>
                  <a:pt x="1080070" y="2493179"/>
                  <a:pt x="1093684" y="2491960"/>
                  <a:pt x="1107096" y="2489522"/>
                </a:cubicBezTo>
                <a:lnTo>
                  <a:pt x="1154644" y="2560845"/>
                </a:lnTo>
                <a:lnTo>
                  <a:pt x="1297291" y="2560845"/>
                </a:lnTo>
                <a:lnTo>
                  <a:pt x="1206460" y="2445021"/>
                </a:lnTo>
                <a:cubicBezTo>
                  <a:pt x="1231250" y="2425107"/>
                  <a:pt x="1250758" y="2400215"/>
                  <a:pt x="1264982" y="2370345"/>
                </a:cubicBezTo>
                <a:cubicBezTo>
                  <a:pt x="1279206" y="2340475"/>
                  <a:pt x="1286318" y="2307861"/>
                  <a:pt x="1286318" y="2272504"/>
                </a:cubicBezTo>
                <a:cubicBezTo>
                  <a:pt x="1286318" y="2230239"/>
                  <a:pt x="1276564" y="2192342"/>
                  <a:pt x="1257057" y="2158814"/>
                </a:cubicBezTo>
                <a:cubicBezTo>
                  <a:pt x="1237550" y="2125286"/>
                  <a:pt x="1211032" y="2099175"/>
                  <a:pt x="1177504" y="2080480"/>
                </a:cubicBezTo>
                <a:cubicBezTo>
                  <a:pt x="1143976" y="2061786"/>
                  <a:pt x="1106893" y="2052439"/>
                  <a:pt x="1066252" y="2052439"/>
                </a:cubicBezTo>
                <a:close/>
                <a:moveTo>
                  <a:pt x="2818014" y="1464480"/>
                </a:moveTo>
                <a:lnTo>
                  <a:pt x="2864343" y="1603468"/>
                </a:lnTo>
                <a:lnTo>
                  <a:pt x="2772294" y="1603468"/>
                </a:lnTo>
                <a:close/>
                <a:moveTo>
                  <a:pt x="3199014" y="1438876"/>
                </a:moveTo>
                <a:lnTo>
                  <a:pt x="3240467" y="1438876"/>
                </a:lnTo>
                <a:cubicBezTo>
                  <a:pt x="3275417" y="1438876"/>
                  <a:pt x="3302849" y="1448528"/>
                  <a:pt x="3322763" y="1467832"/>
                </a:cubicBezTo>
                <a:cubicBezTo>
                  <a:pt x="3342676" y="1487136"/>
                  <a:pt x="3352633" y="1514467"/>
                  <a:pt x="3352633" y="1549823"/>
                </a:cubicBezTo>
                <a:cubicBezTo>
                  <a:pt x="3352633" y="1584774"/>
                  <a:pt x="3342676" y="1611799"/>
                  <a:pt x="3322763" y="1630900"/>
                </a:cubicBezTo>
                <a:cubicBezTo>
                  <a:pt x="3302849" y="1650001"/>
                  <a:pt x="3275417" y="1659551"/>
                  <a:pt x="3240467" y="1659551"/>
                </a:cubicBezTo>
                <a:lnTo>
                  <a:pt x="3199014" y="1659551"/>
                </a:lnTo>
                <a:close/>
                <a:moveTo>
                  <a:pt x="1913978" y="1438267"/>
                </a:moveTo>
                <a:cubicBezTo>
                  <a:pt x="1944457" y="1438267"/>
                  <a:pt x="1968536" y="1448122"/>
                  <a:pt x="1986215" y="1467832"/>
                </a:cubicBezTo>
                <a:cubicBezTo>
                  <a:pt x="2003893" y="1487543"/>
                  <a:pt x="2012733" y="1514467"/>
                  <a:pt x="2012733" y="1548604"/>
                </a:cubicBezTo>
                <a:cubicBezTo>
                  <a:pt x="2012733" y="1581929"/>
                  <a:pt x="2003893" y="1608548"/>
                  <a:pt x="1986215" y="1628462"/>
                </a:cubicBezTo>
                <a:cubicBezTo>
                  <a:pt x="1968536" y="1648375"/>
                  <a:pt x="1944457" y="1658332"/>
                  <a:pt x="1913978" y="1658332"/>
                </a:cubicBezTo>
                <a:cubicBezTo>
                  <a:pt x="1883091" y="1658332"/>
                  <a:pt x="1858910" y="1648477"/>
                  <a:pt x="1841435" y="1628767"/>
                </a:cubicBezTo>
                <a:cubicBezTo>
                  <a:pt x="1823960" y="1609056"/>
                  <a:pt x="1815222" y="1582336"/>
                  <a:pt x="1815222" y="1548604"/>
                </a:cubicBezTo>
                <a:cubicBezTo>
                  <a:pt x="1815222" y="1514467"/>
                  <a:pt x="1823960" y="1487543"/>
                  <a:pt x="1841435" y="1467832"/>
                </a:cubicBezTo>
                <a:cubicBezTo>
                  <a:pt x="1858910" y="1448122"/>
                  <a:pt x="1883091" y="1438267"/>
                  <a:pt x="1913978" y="1438267"/>
                </a:cubicBezTo>
                <a:close/>
                <a:moveTo>
                  <a:pt x="3079532" y="1335244"/>
                </a:moveTo>
                <a:lnTo>
                  <a:pt x="3079532" y="1765012"/>
                </a:lnTo>
                <a:lnTo>
                  <a:pt x="3249611" y="1765012"/>
                </a:lnTo>
                <a:cubicBezTo>
                  <a:pt x="3294315" y="1765012"/>
                  <a:pt x="3333634" y="1755767"/>
                  <a:pt x="3367568" y="1737276"/>
                </a:cubicBezTo>
                <a:cubicBezTo>
                  <a:pt x="3401503" y="1718784"/>
                  <a:pt x="3427715" y="1693283"/>
                  <a:pt x="3446207" y="1660771"/>
                </a:cubicBezTo>
                <a:cubicBezTo>
                  <a:pt x="3464698" y="1628259"/>
                  <a:pt x="3473943" y="1591276"/>
                  <a:pt x="3473943" y="1549823"/>
                </a:cubicBezTo>
                <a:cubicBezTo>
                  <a:pt x="3473943" y="1507964"/>
                  <a:pt x="3464799" y="1470779"/>
                  <a:pt x="3446512" y="1438267"/>
                </a:cubicBezTo>
                <a:cubicBezTo>
                  <a:pt x="3428224" y="1405755"/>
                  <a:pt x="3402112" y="1380456"/>
                  <a:pt x="3368178" y="1362371"/>
                </a:cubicBezTo>
                <a:cubicBezTo>
                  <a:pt x="3334243" y="1344287"/>
                  <a:pt x="3294721" y="1335244"/>
                  <a:pt x="3249611" y="1335244"/>
                </a:cubicBezTo>
                <a:close/>
                <a:moveTo>
                  <a:pt x="2749739" y="1335244"/>
                </a:moveTo>
                <a:lnTo>
                  <a:pt x="2593072" y="1765012"/>
                </a:lnTo>
                <a:lnTo>
                  <a:pt x="2718649" y="1765012"/>
                </a:lnTo>
                <a:lnTo>
                  <a:pt x="2741814" y="1694908"/>
                </a:lnTo>
                <a:lnTo>
                  <a:pt x="2894214" y="1694908"/>
                </a:lnTo>
                <a:lnTo>
                  <a:pt x="2917379" y="1765012"/>
                </a:lnTo>
                <a:lnTo>
                  <a:pt x="3043566" y="1765012"/>
                </a:lnTo>
                <a:lnTo>
                  <a:pt x="2887508" y="1335244"/>
                </a:lnTo>
                <a:close/>
                <a:moveTo>
                  <a:pt x="2182354" y="1335244"/>
                </a:moveTo>
                <a:lnTo>
                  <a:pt x="2182354" y="1584571"/>
                </a:lnTo>
                <a:cubicBezTo>
                  <a:pt x="2182354" y="1624398"/>
                  <a:pt x="2190177" y="1658129"/>
                  <a:pt x="2205823" y="1685764"/>
                </a:cubicBezTo>
                <a:cubicBezTo>
                  <a:pt x="2221470" y="1713400"/>
                  <a:pt x="2243009" y="1734228"/>
                  <a:pt x="2270441" y="1748248"/>
                </a:cubicBezTo>
                <a:cubicBezTo>
                  <a:pt x="2297873" y="1762269"/>
                  <a:pt x="2329064" y="1769280"/>
                  <a:pt x="2364014" y="1769280"/>
                </a:cubicBezTo>
                <a:cubicBezTo>
                  <a:pt x="2398965" y="1769280"/>
                  <a:pt x="2430766" y="1762269"/>
                  <a:pt x="2459417" y="1748248"/>
                </a:cubicBezTo>
                <a:cubicBezTo>
                  <a:pt x="2488068" y="1734228"/>
                  <a:pt x="2510725" y="1713298"/>
                  <a:pt x="2527387" y="1685459"/>
                </a:cubicBezTo>
                <a:cubicBezTo>
                  <a:pt x="2544049" y="1657621"/>
                  <a:pt x="2552381" y="1623992"/>
                  <a:pt x="2552381" y="1584571"/>
                </a:cubicBezTo>
                <a:lnTo>
                  <a:pt x="2552381" y="1335244"/>
                </a:lnTo>
                <a:lnTo>
                  <a:pt x="2432899" y="1335244"/>
                </a:lnTo>
                <a:lnTo>
                  <a:pt x="2432899" y="1584571"/>
                </a:lnTo>
                <a:cubicBezTo>
                  <a:pt x="2432899" y="1607329"/>
                  <a:pt x="2427311" y="1625109"/>
                  <a:pt x="2416135" y="1637911"/>
                </a:cubicBezTo>
                <a:cubicBezTo>
                  <a:pt x="2404959" y="1650712"/>
                  <a:pt x="2388398" y="1657113"/>
                  <a:pt x="2366453" y="1657113"/>
                </a:cubicBezTo>
                <a:cubicBezTo>
                  <a:pt x="2344507" y="1657113"/>
                  <a:pt x="2328149" y="1650814"/>
                  <a:pt x="2317380" y="1638216"/>
                </a:cubicBezTo>
                <a:cubicBezTo>
                  <a:pt x="2306610" y="1625617"/>
                  <a:pt x="2301225" y="1607736"/>
                  <a:pt x="2301225" y="1584571"/>
                </a:cubicBezTo>
                <a:lnTo>
                  <a:pt x="2301225" y="1335244"/>
                </a:lnTo>
                <a:close/>
                <a:moveTo>
                  <a:pt x="1913978" y="1328539"/>
                </a:moveTo>
                <a:cubicBezTo>
                  <a:pt x="1873744" y="1328539"/>
                  <a:pt x="1836762" y="1337886"/>
                  <a:pt x="1803030" y="1356580"/>
                </a:cubicBezTo>
                <a:cubicBezTo>
                  <a:pt x="1769299" y="1375275"/>
                  <a:pt x="1742578" y="1401386"/>
                  <a:pt x="1722868" y="1434914"/>
                </a:cubicBezTo>
                <a:cubicBezTo>
                  <a:pt x="1703157" y="1468442"/>
                  <a:pt x="1693302" y="1506339"/>
                  <a:pt x="1693302" y="1548604"/>
                </a:cubicBezTo>
                <a:cubicBezTo>
                  <a:pt x="1693302" y="1590870"/>
                  <a:pt x="1703157" y="1628767"/>
                  <a:pt x="1722868" y="1662295"/>
                </a:cubicBezTo>
                <a:cubicBezTo>
                  <a:pt x="1742578" y="1695823"/>
                  <a:pt x="1769299" y="1722035"/>
                  <a:pt x="1803030" y="1740933"/>
                </a:cubicBezTo>
                <a:cubicBezTo>
                  <a:pt x="1836762" y="1759831"/>
                  <a:pt x="1873744" y="1769280"/>
                  <a:pt x="1913978" y="1769280"/>
                </a:cubicBezTo>
                <a:cubicBezTo>
                  <a:pt x="1927795" y="1769280"/>
                  <a:pt x="1941409" y="1768060"/>
                  <a:pt x="1954821" y="1765622"/>
                </a:cubicBezTo>
                <a:lnTo>
                  <a:pt x="2002369" y="1836945"/>
                </a:lnTo>
                <a:lnTo>
                  <a:pt x="2145016" y="1836945"/>
                </a:lnTo>
                <a:lnTo>
                  <a:pt x="2054185" y="1721121"/>
                </a:lnTo>
                <a:cubicBezTo>
                  <a:pt x="2078976" y="1701207"/>
                  <a:pt x="2098483" y="1676316"/>
                  <a:pt x="2112707" y="1646445"/>
                </a:cubicBezTo>
                <a:cubicBezTo>
                  <a:pt x="2126931" y="1616575"/>
                  <a:pt x="2134043" y="1583961"/>
                  <a:pt x="2134043" y="1548604"/>
                </a:cubicBezTo>
                <a:cubicBezTo>
                  <a:pt x="2134043" y="1506339"/>
                  <a:pt x="2124289" y="1468442"/>
                  <a:pt x="2104782" y="1434914"/>
                </a:cubicBezTo>
                <a:cubicBezTo>
                  <a:pt x="2085275" y="1401386"/>
                  <a:pt x="2058757" y="1375275"/>
                  <a:pt x="2025229" y="1356580"/>
                </a:cubicBezTo>
                <a:cubicBezTo>
                  <a:pt x="1991701" y="1337886"/>
                  <a:pt x="1954618" y="1328539"/>
                  <a:pt x="1913978" y="1328539"/>
                </a:cubicBezTo>
                <a:close/>
                <a:moveTo>
                  <a:pt x="1476284" y="1328539"/>
                </a:moveTo>
                <a:cubicBezTo>
                  <a:pt x="1445398" y="1328539"/>
                  <a:pt x="1417763" y="1333619"/>
                  <a:pt x="1393379" y="1343779"/>
                </a:cubicBezTo>
                <a:cubicBezTo>
                  <a:pt x="1368995" y="1353939"/>
                  <a:pt x="1349894" y="1368874"/>
                  <a:pt x="1336076" y="1388584"/>
                </a:cubicBezTo>
                <a:cubicBezTo>
                  <a:pt x="1322259" y="1408295"/>
                  <a:pt x="1315350" y="1431968"/>
                  <a:pt x="1315350" y="1459603"/>
                </a:cubicBezTo>
                <a:cubicBezTo>
                  <a:pt x="1315350" y="1486832"/>
                  <a:pt x="1321751" y="1508878"/>
                  <a:pt x="1334553" y="1525744"/>
                </a:cubicBezTo>
                <a:cubicBezTo>
                  <a:pt x="1347354" y="1542610"/>
                  <a:pt x="1362391" y="1555412"/>
                  <a:pt x="1379663" y="1564149"/>
                </a:cubicBezTo>
                <a:cubicBezTo>
                  <a:pt x="1396935" y="1572887"/>
                  <a:pt x="1419592" y="1581929"/>
                  <a:pt x="1447633" y="1591276"/>
                </a:cubicBezTo>
                <a:cubicBezTo>
                  <a:pt x="1474049" y="1599811"/>
                  <a:pt x="1493150" y="1607532"/>
                  <a:pt x="1504936" y="1614441"/>
                </a:cubicBezTo>
                <a:cubicBezTo>
                  <a:pt x="1516721" y="1621350"/>
                  <a:pt x="1522614" y="1631103"/>
                  <a:pt x="1522614" y="1643702"/>
                </a:cubicBezTo>
                <a:cubicBezTo>
                  <a:pt x="1522614" y="1653456"/>
                  <a:pt x="1519058" y="1661076"/>
                  <a:pt x="1511946" y="1666562"/>
                </a:cubicBezTo>
                <a:cubicBezTo>
                  <a:pt x="1504834" y="1672048"/>
                  <a:pt x="1495792" y="1674792"/>
                  <a:pt x="1484819" y="1674792"/>
                </a:cubicBezTo>
                <a:cubicBezTo>
                  <a:pt x="1472627" y="1674792"/>
                  <a:pt x="1462670" y="1671337"/>
                  <a:pt x="1454949" y="1664428"/>
                </a:cubicBezTo>
                <a:cubicBezTo>
                  <a:pt x="1447227" y="1657520"/>
                  <a:pt x="1442757" y="1646547"/>
                  <a:pt x="1441537" y="1631510"/>
                </a:cubicBezTo>
                <a:lnTo>
                  <a:pt x="1314131" y="1631510"/>
                </a:lnTo>
                <a:cubicBezTo>
                  <a:pt x="1316569" y="1675807"/>
                  <a:pt x="1333841" y="1709844"/>
                  <a:pt x="1365947" y="1733618"/>
                </a:cubicBezTo>
                <a:cubicBezTo>
                  <a:pt x="1398052" y="1757392"/>
                  <a:pt x="1439099" y="1769280"/>
                  <a:pt x="1489086" y="1769280"/>
                </a:cubicBezTo>
                <a:cubicBezTo>
                  <a:pt x="1522004" y="1769280"/>
                  <a:pt x="1550554" y="1763387"/>
                  <a:pt x="1574735" y="1751601"/>
                </a:cubicBezTo>
                <a:cubicBezTo>
                  <a:pt x="1598915" y="1739815"/>
                  <a:pt x="1617407" y="1723763"/>
                  <a:pt x="1630208" y="1703443"/>
                </a:cubicBezTo>
                <a:cubicBezTo>
                  <a:pt x="1643010" y="1683123"/>
                  <a:pt x="1649411" y="1660161"/>
                  <a:pt x="1649411" y="1634558"/>
                </a:cubicBezTo>
                <a:cubicBezTo>
                  <a:pt x="1649411" y="1609361"/>
                  <a:pt x="1643010" y="1588533"/>
                  <a:pt x="1630208" y="1572074"/>
                </a:cubicBezTo>
                <a:cubicBezTo>
                  <a:pt x="1617407" y="1555615"/>
                  <a:pt x="1602167" y="1542813"/>
                  <a:pt x="1584488" y="1533669"/>
                </a:cubicBezTo>
                <a:cubicBezTo>
                  <a:pt x="1566810" y="1524525"/>
                  <a:pt x="1544356" y="1515280"/>
                  <a:pt x="1517128" y="1505932"/>
                </a:cubicBezTo>
                <a:cubicBezTo>
                  <a:pt x="1498840" y="1499430"/>
                  <a:pt x="1485022" y="1494045"/>
                  <a:pt x="1475675" y="1489778"/>
                </a:cubicBezTo>
                <a:cubicBezTo>
                  <a:pt x="1466328" y="1485511"/>
                  <a:pt x="1458504" y="1480431"/>
                  <a:pt x="1452205" y="1474538"/>
                </a:cubicBezTo>
                <a:cubicBezTo>
                  <a:pt x="1445906" y="1468645"/>
                  <a:pt x="1442757" y="1461635"/>
                  <a:pt x="1442757" y="1453507"/>
                </a:cubicBezTo>
                <a:cubicBezTo>
                  <a:pt x="1442757" y="1443753"/>
                  <a:pt x="1445601" y="1436235"/>
                  <a:pt x="1451291" y="1430951"/>
                </a:cubicBezTo>
                <a:cubicBezTo>
                  <a:pt x="1456981" y="1425668"/>
                  <a:pt x="1464296" y="1423027"/>
                  <a:pt x="1473236" y="1423027"/>
                </a:cubicBezTo>
                <a:cubicBezTo>
                  <a:pt x="1485022" y="1423027"/>
                  <a:pt x="1494674" y="1426278"/>
                  <a:pt x="1502192" y="1432780"/>
                </a:cubicBezTo>
                <a:cubicBezTo>
                  <a:pt x="1509711" y="1439283"/>
                  <a:pt x="1513673" y="1449036"/>
                  <a:pt x="1514080" y="1462041"/>
                </a:cubicBezTo>
                <a:lnTo>
                  <a:pt x="1643925" y="1462041"/>
                </a:lnTo>
                <a:cubicBezTo>
                  <a:pt x="1641893" y="1419776"/>
                  <a:pt x="1625941" y="1386959"/>
                  <a:pt x="1596071" y="1363591"/>
                </a:cubicBezTo>
                <a:cubicBezTo>
                  <a:pt x="1566201" y="1340223"/>
                  <a:pt x="1526272" y="1328539"/>
                  <a:pt x="1476284" y="1328539"/>
                </a:cubicBezTo>
                <a:close/>
                <a:moveTo>
                  <a:pt x="0" y="0"/>
                </a:moveTo>
                <a:lnTo>
                  <a:pt x="4798503" y="0"/>
                </a:lnTo>
                <a:lnTo>
                  <a:pt x="4798503"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9" name="Audio 28">
            <a:extLst>
              <a:ext uri="{FF2B5EF4-FFF2-40B4-BE49-F238E27FC236}">
                <a16:creationId xmlns:a16="http://schemas.microsoft.com/office/drawing/2014/main" id="{B47BF8CB-81F1-72E6-A511-8D943701B0E8}"/>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extLst>
      <p:ext uri="{BB962C8B-B14F-4D97-AF65-F5344CB8AC3E}">
        <p14:creationId xmlns:p14="http://schemas.microsoft.com/office/powerpoint/2010/main" val="1306622988"/>
      </p:ext>
    </p:extLst>
  </p:cSld>
  <p:clrMapOvr>
    <a:masterClrMapping/>
  </p:clrMapOvr>
  <mc:AlternateContent xmlns:mc="http://schemas.openxmlformats.org/markup-compatibility/2006" xmlns:p14="http://schemas.microsoft.com/office/powerpoint/2010/main">
    <mc:Choice Requires="p14">
      <p:transition spd="slow" p14:dur="2000" advTm="11392"/>
    </mc:Choice>
    <mc:Fallback xmlns="">
      <p:transition spd="slow" advTm="113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9"/>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8"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300" fill="hold"/>
                                        <p:tgtEl>
                                          <p:spTgt spid="9"/>
                                        </p:tgtEl>
                                        <p:attrNameLst>
                                          <p:attrName>ppt_x</p:attrName>
                                        </p:attrNameLst>
                                      </p:cBhvr>
                                      <p:tavLst>
                                        <p:tav tm="0">
                                          <p:val>
                                            <p:strVal val="0-#ppt_w/2"/>
                                          </p:val>
                                        </p:tav>
                                        <p:tav tm="100000">
                                          <p:val>
                                            <p:strVal val="#ppt_x"/>
                                          </p:val>
                                        </p:tav>
                                      </p:tavLst>
                                    </p:anim>
                                    <p:anim calcmode="lin" valueType="num">
                                      <p:cBhvr additive="base">
                                        <p:cTn id="12" dur="3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3" fill="hold" display="0">
                  <p:stCondLst>
                    <p:cond delay="indefinite"/>
                  </p:stCondLst>
                  <p:endCondLst>
                    <p:cond evt="onStopAudio" delay="0">
                      <p:tgtEl>
                        <p:sldTgt/>
                      </p:tgtEl>
                    </p:cond>
                  </p:endCondLst>
                </p:cTn>
                <p:tgtEl>
                  <p:spTgt spid="29"/>
                </p:tgtEl>
              </p:cMediaNode>
            </p:audio>
          </p:childTnLst>
        </p:cTn>
      </p:par>
    </p:tnLst>
    <p:bldLst>
      <p:bldP spid="9"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4">
            <a:extLst>
              <a:ext uri="{BEBA8EAE-BF5A-486C-A8C5-ECC9F3942E4B}">
                <a14:imgProps xmlns:a14="http://schemas.microsoft.com/office/drawing/2010/main">
                  <a14:imgLayer r:embed="rId5">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16" name="Rounded Rectangle 15">
            <a:extLst>
              <a:ext uri="{FF2B5EF4-FFF2-40B4-BE49-F238E27FC236}">
                <a16:creationId xmlns:a16="http://schemas.microsoft.com/office/drawing/2014/main" id="{085B19D4-9EB7-E533-9751-BF9BE833C19B}"/>
              </a:ext>
            </a:extLst>
          </p:cNvPr>
          <p:cNvSpPr/>
          <p:nvPr/>
        </p:nvSpPr>
        <p:spPr>
          <a:xfrm>
            <a:off x="3722255" y="5068826"/>
            <a:ext cx="4599709" cy="563586"/>
          </a:xfrm>
          <a:prstGeom prst="round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5">
            <a:extLst>
              <a:ext uri="{FF2B5EF4-FFF2-40B4-BE49-F238E27FC236}">
                <a16:creationId xmlns:a16="http://schemas.microsoft.com/office/drawing/2014/main" id="{D9B9D89D-867C-F5BE-B98B-E212B5F45EC2}"/>
              </a:ext>
            </a:extLst>
          </p:cNvPr>
          <p:cNvSpPr>
            <a:spLocks noGrp="1"/>
          </p:cNvSpPr>
          <p:nvPr>
            <p:ph type="title"/>
          </p:nvPr>
        </p:nvSpPr>
        <p:spPr>
          <a:xfrm>
            <a:off x="838200" y="253999"/>
            <a:ext cx="10515600" cy="854075"/>
          </a:xfrm>
        </p:spPr>
        <p:txBody>
          <a:bodyPr/>
          <a:lstStyle/>
          <a:p>
            <a:pPr algn="ctr"/>
            <a:r>
              <a:rPr lang="en-US" b="1">
                <a:solidFill>
                  <a:schemeClr val="bg1"/>
                </a:solidFill>
                <a:latin typeface="Poppins ExtraBold" pitchFamily="2" charset="77"/>
                <a:cs typeface="Poppins ExtraBold" pitchFamily="2" charset="77"/>
              </a:rPr>
              <a:t>AGENDA</a:t>
            </a:r>
          </a:p>
        </p:txBody>
      </p:sp>
      <p:sp>
        <p:nvSpPr>
          <p:cNvPr id="10" name="TextBox 9">
            <a:extLst>
              <a:ext uri="{FF2B5EF4-FFF2-40B4-BE49-F238E27FC236}">
                <a16:creationId xmlns:a16="http://schemas.microsoft.com/office/drawing/2014/main" id="{DB81CAC7-D42F-E2BB-4AF8-D2520190416F}"/>
              </a:ext>
            </a:extLst>
          </p:cNvPr>
          <p:cNvSpPr txBox="1"/>
          <p:nvPr/>
        </p:nvSpPr>
        <p:spPr>
          <a:xfrm>
            <a:off x="3994727" y="1498671"/>
            <a:ext cx="4017818" cy="369332"/>
          </a:xfrm>
          <a:prstGeom prst="rect">
            <a:avLst/>
          </a:prstGeom>
          <a:noFill/>
        </p:spPr>
        <p:txBody>
          <a:bodyPr wrap="square" rtlCol="0">
            <a:spAutoFit/>
          </a:bodyPr>
          <a:lstStyle/>
          <a:p>
            <a:pPr algn="ctr"/>
            <a:r>
              <a:rPr lang="en-US" b="1">
                <a:solidFill>
                  <a:schemeClr val="bg1"/>
                </a:solidFill>
                <a:latin typeface="Poppins SemiBold" pitchFamily="2" charset="77"/>
                <a:cs typeface="Poppins SemiBold" pitchFamily="2" charset="77"/>
              </a:rPr>
              <a:t>PROJECT GOAL</a:t>
            </a:r>
          </a:p>
        </p:txBody>
      </p:sp>
      <p:sp>
        <p:nvSpPr>
          <p:cNvPr id="11" name="TextBox 10">
            <a:extLst>
              <a:ext uri="{FF2B5EF4-FFF2-40B4-BE49-F238E27FC236}">
                <a16:creationId xmlns:a16="http://schemas.microsoft.com/office/drawing/2014/main" id="{0E5C080B-D4C9-3351-3822-758553B1F53D}"/>
              </a:ext>
            </a:extLst>
          </p:cNvPr>
          <p:cNvSpPr txBox="1"/>
          <p:nvPr/>
        </p:nvSpPr>
        <p:spPr>
          <a:xfrm>
            <a:off x="3994727" y="2212702"/>
            <a:ext cx="4017818" cy="369332"/>
          </a:xfrm>
          <a:prstGeom prst="rect">
            <a:avLst/>
          </a:prstGeom>
          <a:noFill/>
        </p:spPr>
        <p:txBody>
          <a:bodyPr wrap="square" rtlCol="0">
            <a:spAutoFit/>
          </a:bodyPr>
          <a:lstStyle/>
          <a:p>
            <a:pPr algn="ctr"/>
            <a:r>
              <a:rPr lang="en-US" b="1">
                <a:solidFill>
                  <a:schemeClr val="bg1"/>
                </a:solidFill>
                <a:latin typeface="Poppins SemiBold" pitchFamily="2" charset="77"/>
                <a:cs typeface="Poppins SemiBold" pitchFamily="2" charset="77"/>
              </a:rPr>
              <a:t>DATASET</a:t>
            </a:r>
          </a:p>
        </p:txBody>
      </p:sp>
      <p:sp>
        <p:nvSpPr>
          <p:cNvPr id="12" name="TextBox 11">
            <a:extLst>
              <a:ext uri="{FF2B5EF4-FFF2-40B4-BE49-F238E27FC236}">
                <a16:creationId xmlns:a16="http://schemas.microsoft.com/office/drawing/2014/main" id="{653DA9D1-C29A-6774-32F5-E5535B32325D}"/>
              </a:ext>
            </a:extLst>
          </p:cNvPr>
          <p:cNvSpPr txBox="1"/>
          <p:nvPr/>
        </p:nvSpPr>
        <p:spPr>
          <a:xfrm>
            <a:off x="3976255" y="2926733"/>
            <a:ext cx="4017818" cy="369332"/>
          </a:xfrm>
          <a:prstGeom prst="rect">
            <a:avLst/>
          </a:prstGeom>
          <a:noFill/>
        </p:spPr>
        <p:txBody>
          <a:bodyPr wrap="square" rtlCol="0">
            <a:spAutoFit/>
          </a:bodyPr>
          <a:lstStyle/>
          <a:p>
            <a:pPr algn="ctr"/>
            <a:r>
              <a:rPr lang="en-US" b="1">
                <a:solidFill>
                  <a:schemeClr val="bg1"/>
                </a:solidFill>
                <a:latin typeface="Poppins SemiBold" pitchFamily="2" charset="77"/>
                <a:cs typeface="Poppins SemiBold" pitchFamily="2" charset="77"/>
              </a:rPr>
              <a:t>METHODOLOGY</a:t>
            </a:r>
          </a:p>
        </p:txBody>
      </p:sp>
      <p:sp>
        <p:nvSpPr>
          <p:cNvPr id="13" name="TextBox 12">
            <a:extLst>
              <a:ext uri="{FF2B5EF4-FFF2-40B4-BE49-F238E27FC236}">
                <a16:creationId xmlns:a16="http://schemas.microsoft.com/office/drawing/2014/main" id="{D8045081-91D4-AC86-2E5D-5A91685BF2F6}"/>
              </a:ext>
            </a:extLst>
          </p:cNvPr>
          <p:cNvSpPr txBox="1"/>
          <p:nvPr/>
        </p:nvSpPr>
        <p:spPr>
          <a:xfrm>
            <a:off x="3971636" y="3640764"/>
            <a:ext cx="4017818" cy="369332"/>
          </a:xfrm>
          <a:prstGeom prst="rect">
            <a:avLst/>
          </a:prstGeom>
          <a:noFill/>
        </p:spPr>
        <p:txBody>
          <a:bodyPr wrap="square" lIns="91440" tIns="45720" rIns="91440" bIns="45720" rtlCol="0" anchor="t">
            <a:spAutoFit/>
          </a:bodyPr>
          <a:lstStyle/>
          <a:p>
            <a:pPr algn="ctr"/>
            <a:r>
              <a:rPr lang="en-US" b="1">
                <a:solidFill>
                  <a:schemeClr val="bg1"/>
                </a:solidFill>
                <a:latin typeface="Poppins SemiBold"/>
                <a:cs typeface="Poppins SemiBold"/>
              </a:rPr>
              <a:t>RESULTS</a:t>
            </a:r>
            <a:endParaRPr lang="en-US" b="1">
              <a:solidFill>
                <a:schemeClr val="bg1"/>
              </a:solidFill>
              <a:latin typeface="Poppins SemiBold" pitchFamily="2" charset="77"/>
              <a:cs typeface="Poppins SemiBold" pitchFamily="2" charset="77"/>
            </a:endParaRPr>
          </a:p>
        </p:txBody>
      </p:sp>
      <p:sp>
        <p:nvSpPr>
          <p:cNvPr id="15" name="TextBox 14">
            <a:extLst>
              <a:ext uri="{FF2B5EF4-FFF2-40B4-BE49-F238E27FC236}">
                <a16:creationId xmlns:a16="http://schemas.microsoft.com/office/drawing/2014/main" id="{198EDBC3-0BC8-B9A2-73FF-8FD25FC86A27}"/>
              </a:ext>
            </a:extLst>
          </p:cNvPr>
          <p:cNvSpPr txBox="1"/>
          <p:nvPr/>
        </p:nvSpPr>
        <p:spPr>
          <a:xfrm>
            <a:off x="3994727" y="5184341"/>
            <a:ext cx="4017818" cy="369332"/>
          </a:xfrm>
          <a:prstGeom prst="rect">
            <a:avLst/>
          </a:prstGeom>
          <a:noFill/>
        </p:spPr>
        <p:txBody>
          <a:bodyPr wrap="square" rtlCol="0">
            <a:spAutoFit/>
          </a:bodyPr>
          <a:lstStyle/>
          <a:p>
            <a:pPr algn="ctr"/>
            <a:r>
              <a:rPr lang="en-US" b="1">
                <a:solidFill>
                  <a:schemeClr val="bg1"/>
                </a:solidFill>
                <a:latin typeface="Poppins SemiBold" pitchFamily="2" charset="77"/>
                <a:cs typeface="Poppins SemiBold" pitchFamily="2" charset="77"/>
              </a:rPr>
              <a:t>REFERENCES</a:t>
            </a:r>
          </a:p>
        </p:txBody>
      </p:sp>
      <p:sp>
        <p:nvSpPr>
          <p:cNvPr id="2" name="TextBox 1">
            <a:extLst>
              <a:ext uri="{FF2B5EF4-FFF2-40B4-BE49-F238E27FC236}">
                <a16:creationId xmlns:a16="http://schemas.microsoft.com/office/drawing/2014/main" id="{62411786-D0C0-848A-51D1-F647AA300129}"/>
              </a:ext>
            </a:extLst>
          </p:cNvPr>
          <p:cNvSpPr txBox="1"/>
          <p:nvPr/>
        </p:nvSpPr>
        <p:spPr>
          <a:xfrm>
            <a:off x="4064000" y="4354795"/>
            <a:ext cx="4017818" cy="369332"/>
          </a:xfrm>
          <a:prstGeom prst="rect">
            <a:avLst/>
          </a:prstGeom>
          <a:noFill/>
        </p:spPr>
        <p:txBody>
          <a:bodyPr wrap="square" rtlCol="0">
            <a:spAutoFit/>
          </a:bodyPr>
          <a:lstStyle/>
          <a:p>
            <a:pPr algn="ctr"/>
            <a:r>
              <a:rPr lang="en-US" b="1">
                <a:solidFill>
                  <a:schemeClr val="bg1"/>
                </a:solidFill>
                <a:latin typeface="Poppins SemiBold" pitchFamily="2" charset="77"/>
                <a:cs typeface="Poppins SemiBold" pitchFamily="2" charset="77"/>
              </a:rPr>
              <a:t>RELATED WORK</a:t>
            </a:r>
          </a:p>
        </p:txBody>
      </p:sp>
      <p:pic>
        <p:nvPicPr>
          <p:cNvPr id="8" name="Audio 7">
            <a:extLst>
              <a:ext uri="{FF2B5EF4-FFF2-40B4-BE49-F238E27FC236}">
                <a16:creationId xmlns:a16="http://schemas.microsoft.com/office/drawing/2014/main" id="{AA8170D9-1B6A-4994-0DF5-4E879B2DE06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7419037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2836">
        <p159:morph option="byObject"/>
      </p:transition>
    </mc:Choice>
    <mc:Fallback xmlns="">
      <p:transition advTm="283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11" name="Title 5">
            <a:extLst>
              <a:ext uri="{FF2B5EF4-FFF2-40B4-BE49-F238E27FC236}">
                <a16:creationId xmlns:a16="http://schemas.microsoft.com/office/drawing/2014/main" id="{547B918D-AFFC-0E2E-4807-61673BA253FC}"/>
              </a:ext>
            </a:extLst>
          </p:cNvPr>
          <p:cNvSpPr>
            <a:spLocks noGrp="1"/>
          </p:cNvSpPr>
          <p:nvPr>
            <p:ph type="title"/>
          </p:nvPr>
        </p:nvSpPr>
        <p:spPr>
          <a:xfrm>
            <a:off x="838200" y="2960399"/>
            <a:ext cx="10515600" cy="937202"/>
          </a:xfrm>
        </p:spPr>
        <p:txBody>
          <a:bodyPr/>
          <a:lstStyle/>
          <a:p>
            <a:pPr algn="ctr"/>
            <a:r>
              <a:rPr lang="en-US" b="1">
                <a:solidFill>
                  <a:schemeClr val="bg1"/>
                </a:solidFill>
                <a:latin typeface="Poppins ExtraBold" pitchFamily="2" charset="77"/>
                <a:cs typeface="Poppins ExtraBold" pitchFamily="2" charset="77"/>
              </a:rPr>
              <a:t>PROJECT GOAL</a:t>
            </a:r>
          </a:p>
        </p:txBody>
      </p:sp>
      <p:pic>
        <p:nvPicPr>
          <p:cNvPr id="9" name="Audio 8">
            <a:extLst>
              <a:ext uri="{FF2B5EF4-FFF2-40B4-BE49-F238E27FC236}">
                <a16:creationId xmlns:a16="http://schemas.microsoft.com/office/drawing/2014/main" id="{25DF156F-DCA2-0B8F-633A-4FEE055B95E8}"/>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1635006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2982">
        <p159:morph option="byObject"/>
      </p:transition>
    </mc:Choice>
    <mc:Fallback xmlns="">
      <p:transition advTm="298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11" name="Title 5">
            <a:extLst>
              <a:ext uri="{FF2B5EF4-FFF2-40B4-BE49-F238E27FC236}">
                <a16:creationId xmlns:a16="http://schemas.microsoft.com/office/drawing/2014/main" id="{547B918D-AFFC-0E2E-4807-61673BA253FC}"/>
              </a:ext>
            </a:extLst>
          </p:cNvPr>
          <p:cNvSpPr>
            <a:spLocks noGrp="1"/>
          </p:cNvSpPr>
          <p:nvPr>
            <p:ph type="title"/>
          </p:nvPr>
        </p:nvSpPr>
        <p:spPr>
          <a:xfrm>
            <a:off x="838200" y="212436"/>
            <a:ext cx="10515600" cy="937202"/>
          </a:xfrm>
        </p:spPr>
        <p:txBody>
          <a:bodyPr/>
          <a:lstStyle/>
          <a:p>
            <a:pPr algn="ctr"/>
            <a:r>
              <a:rPr lang="en-US" b="1">
                <a:solidFill>
                  <a:schemeClr val="bg1"/>
                </a:solidFill>
                <a:latin typeface="Poppins ExtraBold" pitchFamily="2" charset="77"/>
                <a:cs typeface="Poppins ExtraBold" pitchFamily="2" charset="77"/>
              </a:rPr>
              <a:t>PROJECT GOAL</a:t>
            </a:r>
          </a:p>
        </p:txBody>
      </p:sp>
      <p:sp>
        <p:nvSpPr>
          <p:cNvPr id="2" name="Content Placeholder 1">
            <a:extLst>
              <a:ext uri="{FF2B5EF4-FFF2-40B4-BE49-F238E27FC236}">
                <a16:creationId xmlns:a16="http://schemas.microsoft.com/office/drawing/2014/main" id="{E31763E1-69EF-DD79-DAA1-020ABE11CB3A}"/>
              </a:ext>
            </a:extLst>
          </p:cNvPr>
          <p:cNvSpPr>
            <a:spLocks noGrp="1"/>
          </p:cNvSpPr>
          <p:nvPr>
            <p:ph idx="1"/>
          </p:nvPr>
        </p:nvSpPr>
        <p:spPr>
          <a:xfrm>
            <a:off x="690417" y="1360792"/>
            <a:ext cx="7409873" cy="4816171"/>
          </a:xfrm>
        </p:spPr>
        <p:txBody>
          <a:bodyPr>
            <a:noAutofit/>
          </a:bodyPr>
          <a:lstStyle/>
          <a:p>
            <a:pPr>
              <a:lnSpc>
                <a:spcPct val="150000"/>
              </a:lnSpc>
              <a:spcBef>
                <a:spcPts val="0"/>
              </a:spcBef>
            </a:pPr>
            <a:r>
              <a:rPr lang="en-US" sz="1800" u="none" strike="noStrike">
                <a:solidFill>
                  <a:schemeClr val="bg1"/>
                </a:solidFill>
                <a:effectLst/>
                <a:latin typeface="Poppins Medium" pitchFamily="2" charset="77"/>
                <a:cs typeface="Poppins Medium" pitchFamily="2" charset="77"/>
              </a:rPr>
              <a:t>This project aims to explore rule-based and traditional machine learning techniques for question-answering tasks, using the Stanford Question Answering Dataset (</a:t>
            </a:r>
            <a:r>
              <a:rPr lang="en-US" sz="1800" u="none" strike="noStrike" err="1">
                <a:solidFill>
                  <a:schemeClr val="bg1"/>
                </a:solidFill>
                <a:effectLst/>
                <a:latin typeface="Poppins Medium" pitchFamily="2" charset="77"/>
                <a:cs typeface="Poppins Medium" pitchFamily="2" charset="77"/>
              </a:rPr>
              <a:t>SQuAD</a:t>
            </a:r>
            <a:r>
              <a:rPr lang="en-US" sz="1800" u="none" strike="noStrike">
                <a:solidFill>
                  <a:schemeClr val="bg1"/>
                </a:solidFill>
                <a:effectLst/>
                <a:latin typeface="Poppins Medium" pitchFamily="2" charset="77"/>
                <a:cs typeface="Poppins Medium" pitchFamily="2" charset="77"/>
              </a:rPr>
              <a:t>).</a:t>
            </a:r>
          </a:p>
          <a:p>
            <a:pPr>
              <a:lnSpc>
                <a:spcPct val="150000"/>
              </a:lnSpc>
              <a:spcBef>
                <a:spcPts val="0"/>
              </a:spcBef>
            </a:pPr>
            <a:r>
              <a:rPr lang="en-US" sz="1800" u="none" strike="noStrike">
                <a:solidFill>
                  <a:schemeClr val="bg1"/>
                </a:solidFill>
                <a:effectLst/>
                <a:latin typeface="Poppins Medium" pitchFamily="2" charset="77"/>
                <a:cs typeface="Poppins Medium" pitchFamily="2" charset="77"/>
              </a:rPr>
              <a:t>Unlike common deep learning approaches, this study focuses on the application of conventional NLP methods and machine learning models such as Random Forests, Gradient Boosting Machines, and SVMs. </a:t>
            </a:r>
          </a:p>
          <a:p>
            <a:pPr>
              <a:lnSpc>
                <a:spcPct val="150000"/>
              </a:lnSpc>
              <a:spcBef>
                <a:spcPts val="0"/>
              </a:spcBef>
            </a:pPr>
            <a:r>
              <a:rPr lang="en-US" sz="1800" u="none" strike="noStrike">
                <a:solidFill>
                  <a:schemeClr val="bg1"/>
                </a:solidFill>
                <a:effectLst/>
                <a:latin typeface="Poppins Medium" pitchFamily="2" charset="77"/>
                <a:cs typeface="Poppins Medium" pitchFamily="2" charset="77"/>
              </a:rPr>
              <a:t>The goal is to evaluate the efficacy of these methods in comparison to more resource-intensive deep learning solutions, examining their potential advantages and limitations in the context of question answering.</a:t>
            </a:r>
            <a:endParaRPr lang="en-US" sz="1800">
              <a:solidFill>
                <a:schemeClr val="bg1"/>
              </a:solidFill>
              <a:effectLst/>
              <a:latin typeface="Poppins Medium" pitchFamily="2" charset="77"/>
              <a:cs typeface="Poppins Medium" pitchFamily="2" charset="77"/>
            </a:endParaRPr>
          </a:p>
          <a:p>
            <a:pPr marL="0" indent="0">
              <a:lnSpc>
                <a:spcPct val="150000"/>
              </a:lnSpc>
              <a:buNone/>
            </a:pPr>
            <a:endParaRPr lang="en-US" sz="1800">
              <a:solidFill>
                <a:schemeClr val="bg1"/>
              </a:solidFill>
              <a:latin typeface="Poppins Medium" pitchFamily="2" charset="77"/>
              <a:cs typeface="Poppins Medium" pitchFamily="2" charset="77"/>
            </a:endParaRPr>
          </a:p>
        </p:txBody>
      </p:sp>
      <p:pic>
        <p:nvPicPr>
          <p:cNvPr id="4" name="Picture 3" descr="A red and white target with a yellow arrow&#10;&#10;Description automatically generated">
            <a:extLst>
              <a:ext uri="{FF2B5EF4-FFF2-40B4-BE49-F238E27FC236}">
                <a16:creationId xmlns:a16="http://schemas.microsoft.com/office/drawing/2014/main" id="{36C8E09C-3BF6-1615-0920-1F36188B40A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405091" y="1803400"/>
            <a:ext cx="3251200" cy="3251200"/>
          </a:xfrm>
          <a:prstGeom prst="rect">
            <a:avLst/>
          </a:prstGeom>
        </p:spPr>
      </p:pic>
      <p:pic>
        <p:nvPicPr>
          <p:cNvPr id="8" name="Audio 7">
            <a:extLst>
              <a:ext uri="{FF2B5EF4-FFF2-40B4-BE49-F238E27FC236}">
                <a16:creationId xmlns:a16="http://schemas.microsoft.com/office/drawing/2014/main" id="{90E82710-C657-3513-ED98-F0B89FF33AE8}"/>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0087303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44022">
        <p159:morph option="byObject"/>
      </p:transition>
    </mc:Choice>
    <mc:Fallback xmlns="">
      <p:transition advTm="4402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11" name="Title 5">
            <a:extLst>
              <a:ext uri="{FF2B5EF4-FFF2-40B4-BE49-F238E27FC236}">
                <a16:creationId xmlns:a16="http://schemas.microsoft.com/office/drawing/2014/main" id="{547B918D-AFFC-0E2E-4807-61673BA253FC}"/>
              </a:ext>
            </a:extLst>
          </p:cNvPr>
          <p:cNvSpPr>
            <a:spLocks noGrp="1"/>
          </p:cNvSpPr>
          <p:nvPr>
            <p:ph type="title"/>
          </p:nvPr>
        </p:nvSpPr>
        <p:spPr>
          <a:xfrm>
            <a:off x="838200" y="2960399"/>
            <a:ext cx="10515600" cy="937202"/>
          </a:xfrm>
        </p:spPr>
        <p:txBody>
          <a:bodyPr/>
          <a:lstStyle/>
          <a:p>
            <a:pPr algn="ctr"/>
            <a:r>
              <a:rPr lang="en-US" b="1">
                <a:solidFill>
                  <a:schemeClr val="bg1"/>
                </a:solidFill>
                <a:latin typeface="Poppins ExtraBold" pitchFamily="2" charset="77"/>
                <a:cs typeface="Poppins ExtraBold" pitchFamily="2" charset="77"/>
              </a:rPr>
              <a:t>DATASET</a:t>
            </a:r>
          </a:p>
        </p:txBody>
      </p:sp>
      <p:pic>
        <p:nvPicPr>
          <p:cNvPr id="8" name="Audio 7">
            <a:extLst>
              <a:ext uri="{FF2B5EF4-FFF2-40B4-BE49-F238E27FC236}">
                <a16:creationId xmlns:a16="http://schemas.microsoft.com/office/drawing/2014/main" id="{9B8EA7F1-B21D-B7D5-0ECE-DABD3AE17F7F}"/>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6742957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1861">
        <p159:morph option="byObject"/>
      </p:transition>
    </mc:Choice>
    <mc:Fallback xmlns="">
      <p:transition advTm="186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11" name="Title 5">
            <a:extLst>
              <a:ext uri="{FF2B5EF4-FFF2-40B4-BE49-F238E27FC236}">
                <a16:creationId xmlns:a16="http://schemas.microsoft.com/office/drawing/2014/main" id="{547B918D-AFFC-0E2E-4807-61673BA253FC}"/>
              </a:ext>
            </a:extLst>
          </p:cNvPr>
          <p:cNvSpPr>
            <a:spLocks noGrp="1"/>
          </p:cNvSpPr>
          <p:nvPr>
            <p:ph type="title"/>
          </p:nvPr>
        </p:nvSpPr>
        <p:spPr>
          <a:xfrm>
            <a:off x="838200" y="212436"/>
            <a:ext cx="10515600" cy="937202"/>
          </a:xfrm>
        </p:spPr>
        <p:txBody>
          <a:bodyPr/>
          <a:lstStyle/>
          <a:p>
            <a:pPr algn="ctr"/>
            <a:r>
              <a:rPr lang="en-US" b="1">
                <a:solidFill>
                  <a:schemeClr val="bg1"/>
                </a:solidFill>
                <a:latin typeface="Poppins ExtraBold" pitchFamily="2" charset="77"/>
                <a:cs typeface="Poppins ExtraBold" pitchFamily="2" charset="77"/>
              </a:rPr>
              <a:t>DATASET</a:t>
            </a:r>
          </a:p>
        </p:txBody>
      </p:sp>
      <p:sp>
        <p:nvSpPr>
          <p:cNvPr id="2" name="Content Placeholder 1">
            <a:extLst>
              <a:ext uri="{FF2B5EF4-FFF2-40B4-BE49-F238E27FC236}">
                <a16:creationId xmlns:a16="http://schemas.microsoft.com/office/drawing/2014/main" id="{E31763E1-69EF-DD79-DAA1-020ABE11CB3A}"/>
              </a:ext>
            </a:extLst>
          </p:cNvPr>
          <p:cNvSpPr>
            <a:spLocks noGrp="1"/>
          </p:cNvSpPr>
          <p:nvPr>
            <p:ph idx="1"/>
          </p:nvPr>
        </p:nvSpPr>
        <p:spPr>
          <a:xfrm>
            <a:off x="690417" y="1360792"/>
            <a:ext cx="7409873" cy="5003063"/>
          </a:xfrm>
        </p:spPr>
        <p:txBody>
          <a:bodyPr>
            <a:noAutofit/>
          </a:bodyPr>
          <a:lstStyle/>
          <a:p>
            <a:pPr rtl="0">
              <a:lnSpc>
                <a:spcPct val="150000"/>
              </a:lnSpc>
              <a:spcBef>
                <a:spcPts val="0"/>
              </a:spcBef>
              <a:spcAft>
                <a:spcPts val="0"/>
              </a:spcAft>
            </a:pPr>
            <a:r>
              <a:rPr lang="en-US" sz="1800" u="none" strike="noStrike">
                <a:solidFill>
                  <a:schemeClr val="bg1"/>
                </a:solidFill>
                <a:effectLst/>
                <a:latin typeface="Poppins Medium" pitchFamily="2" charset="77"/>
                <a:cs typeface="Poppins Medium" pitchFamily="2" charset="77"/>
              </a:rPr>
              <a:t>The dataset used is the </a:t>
            </a:r>
            <a:r>
              <a:rPr lang="en-US" sz="1800" u="none" strike="noStrike" err="1">
                <a:solidFill>
                  <a:schemeClr val="bg1"/>
                </a:solidFill>
                <a:effectLst/>
                <a:latin typeface="Poppins Medium" pitchFamily="2" charset="77"/>
                <a:cs typeface="Poppins Medium" pitchFamily="2" charset="77"/>
              </a:rPr>
              <a:t>SQuAD</a:t>
            </a:r>
            <a:r>
              <a:rPr lang="en-US" sz="1800" u="none" strike="noStrike">
                <a:solidFill>
                  <a:schemeClr val="bg1"/>
                </a:solidFill>
                <a:effectLst/>
                <a:latin typeface="Poppins Medium" pitchFamily="2" charset="77"/>
                <a:cs typeface="Poppins Medium" pitchFamily="2" charset="77"/>
              </a:rPr>
              <a:t> 1.1, chosen for its straightforward question-answer format and the absence of unanswerable questions. It comprises over 100,000 question-answer pairs from more than 500 Wikipedia articles. The dataset is a standard for evaluating reading comprehension in NLP.</a:t>
            </a:r>
            <a:endParaRPr lang="en-US" sz="1800" u="none" strike="noStrike">
              <a:solidFill>
                <a:schemeClr val="bg1"/>
              </a:solidFill>
              <a:latin typeface="Poppins Medium" pitchFamily="2" charset="77"/>
              <a:cs typeface="Poppins Medium" pitchFamily="2" charset="77"/>
            </a:endParaRPr>
          </a:p>
          <a:p>
            <a:pPr rtl="0">
              <a:lnSpc>
                <a:spcPct val="150000"/>
              </a:lnSpc>
              <a:spcBef>
                <a:spcPts val="0"/>
              </a:spcBef>
              <a:spcAft>
                <a:spcPts val="0"/>
              </a:spcAft>
            </a:pPr>
            <a:r>
              <a:rPr lang="en-US" sz="1800">
                <a:solidFill>
                  <a:schemeClr val="bg1"/>
                </a:solidFill>
                <a:latin typeface="Poppins Medium" pitchFamily="2" charset="77"/>
                <a:cs typeface="Poppins Medium" pitchFamily="2" charset="77"/>
              </a:rPr>
              <a:t>The following are the features in the dataset:</a:t>
            </a:r>
          </a:p>
          <a:p>
            <a:pPr lvl="1">
              <a:lnSpc>
                <a:spcPct val="150000"/>
              </a:lnSpc>
              <a:spcBef>
                <a:spcPts val="0"/>
              </a:spcBef>
            </a:pPr>
            <a:r>
              <a:rPr lang="en-US" sz="1800">
                <a:solidFill>
                  <a:schemeClr val="bg1"/>
                </a:solidFill>
                <a:latin typeface="Poppins Medium" pitchFamily="2" charset="77"/>
                <a:cs typeface="Poppins Medium" pitchFamily="2" charset="77"/>
              </a:rPr>
              <a:t>Title</a:t>
            </a:r>
          </a:p>
          <a:p>
            <a:pPr lvl="1">
              <a:lnSpc>
                <a:spcPct val="150000"/>
              </a:lnSpc>
              <a:spcBef>
                <a:spcPts val="0"/>
              </a:spcBef>
            </a:pPr>
            <a:r>
              <a:rPr lang="en-US" sz="1800">
                <a:solidFill>
                  <a:schemeClr val="bg1"/>
                </a:solidFill>
                <a:latin typeface="Poppins Medium" pitchFamily="2" charset="77"/>
                <a:cs typeface="Poppins Medium" pitchFamily="2" charset="77"/>
              </a:rPr>
              <a:t>Context</a:t>
            </a:r>
          </a:p>
          <a:p>
            <a:pPr lvl="1">
              <a:lnSpc>
                <a:spcPct val="150000"/>
              </a:lnSpc>
              <a:spcBef>
                <a:spcPts val="0"/>
              </a:spcBef>
            </a:pPr>
            <a:r>
              <a:rPr lang="en-US" sz="1800">
                <a:solidFill>
                  <a:schemeClr val="bg1"/>
                </a:solidFill>
                <a:latin typeface="Poppins Medium" pitchFamily="2" charset="77"/>
                <a:cs typeface="Poppins Medium" pitchFamily="2" charset="77"/>
              </a:rPr>
              <a:t>Question</a:t>
            </a:r>
          </a:p>
          <a:p>
            <a:pPr lvl="1">
              <a:lnSpc>
                <a:spcPct val="150000"/>
              </a:lnSpc>
              <a:spcBef>
                <a:spcPts val="0"/>
              </a:spcBef>
            </a:pPr>
            <a:r>
              <a:rPr lang="en-US" sz="1800">
                <a:solidFill>
                  <a:schemeClr val="bg1"/>
                </a:solidFill>
                <a:latin typeface="Poppins Medium" pitchFamily="2" charset="77"/>
                <a:cs typeface="Poppins Medium" pitchFamily="2" charset="77"/>
              </a:rPr>
              <a:t>Answer</a:t>
            </a:r>
          </a:p>
          <a:p>
            <a:pPr lvl="1">
              <a:lnSpc>
                <a:spcPct val="150000"/>
              </a:lnSpc>
              <a:spcBef>
                <a:spcPts val="0"/>
              </a:spcBef>
            </a:pPr>
            <a:r>
              <a:rPr lang="en-US" sz="1800">
                <a:solidFill>
                  <a:schemeClr val="bg1"/>
                </a:solidFill>
                <a:latin typeface="Poppins Medium" pitchFamily="2" charset="77"/>
                <a:cs typeface="Poppins Medium" pitchFamily="2" charset="77"/>
              </a:rPr>
              <a:t>Answer Start</a:t>
            </a:r>
            <a:br>
              <a:rPr lang="en-US" sz="1400">
                <a:solidFill>
                  <a:schemeClr val="bg1"/>
                </a:solidFill>
                <a:latin typeface="Poppins Medium" pitchFamily="2" charset="77"/>
                <a:cs typeface="Poppins Medium" pitchFamily="2" charset="77"/>
              </a:rPr>
            </a:br>
            <a:endParaRPr lang="en-US" sz="1400">
              <a:solidFill>
                <a:schemeClr val="bg1"/>
              </a:solidFill>
              <a:latin typeface="Poppins Medium" pitchFamily="2" charset="77"/>
              <a:cs typeface="Poppins Medium" pitchFamily="2" charset="77"/>
            </a:endParaRPr>
          </a:p>
        </p:txBody>
      </p:sp>
      <p:pic>
        <p:nvPicPr>
          <p:cNvPr id="4" name="Picture 3" descr="A blue circle with white icons on it&#10;&#10;Description automatically generated">
            <a:extLst>
              <a:ext uri="{FF2B5EF4-FFF2-40B4-BE49-F238E27FC236}">
                <a16:creationId xmlns:a16="http://schemas.microsoft.com/office/drawing/2014/main" id="{60537C67-1966-8D32-97E6-D7E3059E0E7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218055" y="1714500"/>
            <a:ext cx="3429000" cy="3429000"/>
          </a:xfrm>
          <a:prstGeom prst="rect">
            <a:avLst/>
          </a:prstGeom>
        </p:spPr>
      </p:pic>
      <p:pic>
        <p:nvPicPr>
          <p:cNvPr id="14" name="Audio 13">
            <a:extLst>
              <a:ext uri="{FF2B5EF4-FFF2-40B4-BE49-F238E27FC236}">
                <a16:creationId xmlns:a16="http://schemas.microsoft.com/office/drawing/2014/main" id="{3EE7C7AB-2982-A837-BFF6-A6957296363B}"/>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8458569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57384">
        <p159:morph option="byObject"/>
      </p:transition>
    </mc:Choice>
    <mc:Fallback xmlns="">
      <p:transition advTm="5738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11" name="Title 5">
            <a:extLst>
              <a:ext uri="{FF2B5EF4-FFF2-40B4-BE49-F238E27FC236}">
                <a16:creationId xmlns:a16="http://schemas.microsoft.com/office/drawing/2014/main" id="{547B918D-AFFC-0E2E-4807-61673BA253FC}"/>
              </a:ext>
            </a:extLst>
          </p:cNvPr>
          <p:cNvSpPr>
            <a:spLocks noGrp="1"/>
          </p:cNvSpPr>
          <p:nvPr>
            <p:ph type="title"/>
          </p:nvPr>
        </p:nvSpPr>
        <p:spPr>
          <a:xfrm>
            <a:off x="838200" y="2960399"/>
            <a:ext cx="10515600" cy="937202"/>
          </a:xfrm>
        </p:spPr>
        <p:txBody>
          <a:bodyPr/>
          <a:lstStyle/>
          <a:p>
            <a:pPr algn="ctr"/>
            <a:r>
              <a:rPr lang="en-US" b="1">
                <a:solidFill>
                  <a:schemeClr val="bg1"/>
                </a:solidFill>
                <a:latin typeface="Poppins ExtraBold" pitchFamily="2" charset="77"/>
                <a:cs typeface="Poppins ExtraBold" pitchFamily="2" charset="77"/>
              </a:rPr>
              <a:t>METHODOLOGY</a:t>
            </a:r>
          </a:p>
        </p:txBody>
      </p:sp>
      <p:pic>
        <p:nvPicPr>
          <p:cNvPr id="7" name="Audio 6">
            <a:extLst>
              <a:ext uri="{FF2B5EF4-FFF2-40B4-BE49-F238E27FC236}">
                <a16:creationId xmlns:a16="http://schemas.microsoft.com/office/drawing/2014/main" id="{6EB5F9BF-73CA-CCC0-9405-F0BC327A9EEE}"/>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9548411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10078">
        <p159:morph option="byObject"/>
      </p:transition>
    </mc:Choice>
    <mc:Fallback xmlns="">
      <p:transition advTm="1007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14" name="Rounded Rectangle 13">
            <a:extLst>
              <a:ext uri="{FF2B5EF4-FFF2-40B4-BE49-F238E27FC236}">
                <a16:creationId xmlns:a16="http://schemas.microsoft.com/office/drawing/2014/main" id="{B76FCE44-C67B-4336-396C-656650C601AE}"/>
              </a:ext>
            </a:extLst>
          </p:cNvPr>
          <p:cNvSpPr/>
          <p:nvPr/>
        </p:nvSpPr>
        <p:spPr>
          <a:xfrm>
            <a:off x="505667" y="955077"/>
            <a:ext cx="2579256" cy="2579256"/>
          </a:xfrm>
          <a:prstGeom prst="roundRect">
            <a:avLst>
              <a:gd name="adj" fmla="val 50000"/>
            </a:avLst>
          </a:prstGeom>
          <a:solidFill>
            <a:schemeClr val="bg2">
              <a:lumMod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5">
            <a:extLst>
              <a:ext uri="{FF2B5EF4-FFF2-40B4-BE49-F238E27FC236}">
                <a16:creationId xmlns:a16="http://schemas.microsoft.com/office/drawing/2014/main" id="{547B918D-AFFC-0E2E-4807-61673BA253FC}"/>
              </a:ext>
            </a:extLst>
          </p:cNvPr>
          <p:cNvSpPr>
            <a:spLocks noGrp="1"/>
          </p:cNvSpPr>
          <p:nvPr>
            <p:ph type="title"/>
          </p:nvPr>
        </p:nvSpPr>
        <p:spPr>
          <a:xfrm>
            <a:off x="838201" y="113565"/>
            <a:ext cx="10515600" cy="937202"/>
          </a:xfrm>
        </p:spPr>
        <p:txBody>
          <a:bodyPr/>
          <a:lstStyle/>
          <a:p>
            <a:pPr algn="ctr"/>
            <a:r>
              <a:rPr lang="en-US" b="1">
                <a:solidFill>
                  <a:schemeClr val="bg1"/>
                </a:solidFill>
                <a:latin typeface="Poppins ExtraBold" pitchFamily="2" charset="77"/>
                <a:cs typeface="Poppins ExtraBold" pitchFamily="2" charset="77"/>
              </a:rPr>
              <a:t>METHODOLOGY</a:t>
            </a:r>
          </a:p>
        </p:txBody>
      </p:sp>
      <p:sp>
        <p:nvSpPr>
          <p:cNvPr id="2" name="Content Placeholder 1">
            <a:extLst>
              <a:ext uri="{FF2B5EF4-FFF2-40B4-BE49-F238E27FC236}">
                <a16:creationId xmlns:a16="http://schemas.microsoft.com/office/drawing/2014/main" id="{E31763E1-69EF-DD79-DAA1-020ABE11CB3A}"/>
              </a:ext>
            </a:extLst>
          </p:cNvPr>
          <p:cNvSpPr>
            <a:spLocks noGrp="1"/>
          </p:cNvSpPr>
          <p:nvPr>
            <p:ph idx="1"/>
          </p:nvPr>
        </p:nvSpPr>
        <p:spPr>
          <a:xfrm>
            <a:off x="505667" y="1619491"/>
            <a:ext cx="2579256" cy="1704177"/>
          </a:xfrm>
        </p:spPr>
        <p:txBody>
          <a:bodyPr>
            <a:noAutofit/>
          </a:bodyPr>
          <a:lstStyle/>
          <a:p>
            <a:pPr marL="0" indent="0" algn="ctr">
              <a:lnSpc>
                <a:spcPct val="150000"/>
              </a:lnSpc>
              <a:spcBef>
                <a:spcPts val="0"/>
              </a:spcBef>
              <a:buNone/>
            </a:pPr>
            <a:r>
              <a:rPr lang="en-US" sz="1800" b="1" u="none" strike="noStrike">
                <a:solidFill>
                  <a:schemeClr val="bg1"/>
                </a:solidFill>
                <a:effectLst/>
                <a:latin typeface="Poppins" pitchFamily="2" charset="77"/>
                <a:cs typeface="Poppins" pitchFamily="2" charset="77"/>
              </a:rPr>
              <a:t>Data Acquisition </a:t>
            </a:r>
          </a:p>
          <a:p>
            <a:pPr marL="0" indent="0" algn="ctr">
              <a:lnSpc>
                <a:spcPct val="150000"/>
              </a:lnSpc>
              <a:spcBef>
                <a:spcPts val="0"/>
              </a:spcBef>
              <a:buNone/>
            </a:pPr>
            <a:r>
              <a:rPr lang="en-US" sz="1800" b="1" u="none" strike="noStrike">
                <a:solidFill>
                  <a:schemeClr val="bg1"/>
                </a:solidFill>
                <a:effectLst/>
                <a:latin typeface="Poppins" pitchFamily="2" charset="77"/>
                <a:cs typeface="Poppins" pitchFamily="2" charset="77"/>
              </a:rPr>
              <a:t>&amp; </a:t>
            </a:r>
          </a:p>
          <a:p>
            <a:pPr marL="0" indent="0" algn="ctr">
              <a:lnSpc>
                <a:spcPct val="150000"/>
              </a:lnSpc>
              <a:spcBef>
                <a:spcPts val="0"/>
              </a:spcBef>
              <a:buNone/>
            </a:pPr>
            <a:r>
              <a:rPr lang="en-US" sz="1800" b="1" u="none" strike="noStrike">
                <a:solidFill>
                  <a:schemeClr val="bg1"/>
                </a:solidFill>
                <a:effectLst/>
                <a:latin typeface="Poppins" pitchFamily="2" charset="77"/>
                <a:cs typeface="Poppins" pitchFamily="2" charset="77"/>
              </a:rPr>
              <a:t>Transformation</a:t>
            </a:r>
            <a:endParaRPr lang="en-US" sz="1800" u="none" strike="noStrike">
              <a:solidFill>
                <a:schemeClr val="bg1"/>
              </a:solidFill>
              <a:effectLst/>
              <a:latin typeface="Poppins Medium" pitchFamily="2" charset="77"/>
              <a:cs typeface="Poppins Medium" pitchFamily="2" charset="77"/>
            </a:endParaRPr>
          </a:p>
          <a:p>
            <a:pPr algn="ctr" rtl="0">
              <a:lnSpc>
                <a:spcPct val="150000"/>
              </a:lnSpc>
              <a:spcBef>
                <a:spcPts val="0"/>
              </a:spcBef>
              <a:spcAft>
                <a:spcPts val="0"/>
              </a:spcAft>
            </a:pPr>
            <a:endParaRPr lang="en-US" sz="1400">
              <a:solidFill>
                <a:schemeClr val="bg1"/>
              </a:solidFill>
              <a:latin typeface="Poppins Medium" pitchFamily="2" charset="77"/>
              <a:cs typeface="Poppins Medium" pitchFamily="2" charset="77"/>
            </a:endParaRPr>
          </a:p>
        </p:txBody>
      </p:sp>
      <p:sp>
        <p:nvSpPr>
          <p:cNvPr id="4" name="Content Placeholder 1">
            <a:extLst>
              <a:ext uri="{FF2B5EF4-FFF2-40B4-BE49-F238E27FC236}">
                <a16:creationId xmlns:a16="http://schemas.microsoft.com/office/drawing/2014/main" id="{F4B28835-DD4E-C22D-C76A-38D8F5E59AA4}"/>
              </a:ext>
            </a:extLst>
          </p:cNvPr>
          <p:cNvSpPr txBox="1">
            <a:spLocks/>
          </p:cNvSpPr>
          <p:nvPr/>
        </p:nvSpPr>
        <p:spPr>
          <a:xfrm>
            <a:off x="3590570" y="1837950"/>
            <a:ext cx="2579256" cy="169638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rtl="0" fontAlgn="base">
              <a:lnSpc>
                <a:spcPct val="150000"/>
              </a:lnSpc>
              <a:spcBef>
                <a:spcPts val="0"/>
              </a:spcBef>
              <a:spcAft>
                <a:spcPts val="0"/>
              </a:spcAft>
              <a:buNone/>
            </a:pPr>
            <a:r>
              <a:rPr lang="en-US" sz="1800" b="1" i="0" u="none" strike="noStrike">
                <a:noFill/>
                <a:effectLst/>
                <a:latin typeface="Poppins" pitchFamily="2" charset="77"/>
                <a:cs typeface="Poppins" pitchFamily="2" charset="77"/>
              </a:rPr>
              <a:t>Data Normalization</a:t>
            </a:r>
            <a:endParaRPr lang="en-US" sz="1800" b="0" i="0" u="none" strike="noStrike">
              <a:noFill/>
              <a:effectLst/>
              <a:latin typeface="Poppins" pitchFamily="2" charset="77"/>
              <a:cs typeface="Poppins" pitchFamily="2" charset="77"/>
            </a:endParaRPr>
          </a:p>
        </p:txBody>
      </p:sp>
      <p:sp>
        <p:nvSpPr>
          <p:cNvPr id="5" name="Content Placeholder 1">
            <a:extLst>
              <a:ext uri="{FF2B5EF4-FFF2-40B4-BE49-F238E27FC236}">
                <a16:creationId xmlns:a16="http://schemas.microsoft.com/office/drawing/2014/main" id="{445F3236-E97C-2AE3-E17C-FDDDC4B3C6F4}"/>
              </a:ext>
            </a:extLst>
          </p:cNvPr>
          <p:cNvSpPr txBox="1">
            <a:spLocks/>
          </p:cNvSpPr>
          <p:nvPr/>
        </p:nvSpPr>
        <p:spPr>
          <a:xfrm>
            <a:off x="6675473" y="1619491"/>
            <a:ext cx="2087415" cy="169638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base">
              <a:lnSpc>
                <a:spcPct val="150000"/>
              </a:lnSpc>
              <a:spcBef>
                <a:spcPts val="0"/>
              </a:spcBef>
              <a:buNone/>
            </a:pPr>
            <a:r>
              <a:rPr lang="en-US" sz="1800" b="1" u="none" strike="noStrike">
                <a:noFill/>
                <a:effectLst/>
                <a:latin typeface="Poppins" pitchFamily="2" charset="77"/>
                <a:cs typeface="Poppins" pitchFamily="2" charset="77"/>
              </a:rPr>
              <a:t>Exploratory Data Analysis (EDA)</a:t>
            </a:r>
            <a:endParaRPr lang="en-US" sz="1800" u="none" strike="noStrike">
              <a:noFill/>
              <a:effectLst/>
              <a:latin typeface="Poppins Medium" pitchFamily="2" charset="77"/>
              <a:cs typeface="Poppins Medium" pitchFamily="2" charset="77"/>
            </a:endParaRPr>
          </a:p>
        </p:txBody>
      </p:sp>
      <p:sp>
        <p:nvSpPr>
          <p:cNvPr id="6" name="Content Placeholder 1">
            <a:extLst>
              <a:ext uri="{FF2B5EF4-FFF2-40B4-BE49-F238E27FC236}">
                <a16:creationId xmlns:a16="http://schemas.microsoft.com/office/drawing/2014/main" id="{886F6D95-73C1-E84A-5A3F-AD0EB714F4AE}"/>
              </a:ext>
            </a:extLst>
          </p:cNvPr>
          <p:cNvSpPr txBox="1">
            <a:spLocks/>
          </p:cNvSpPr>
          <p:nvPr/>
        </p:nvSpPr>
        <p:spPr>
          <a:xfrm>
            <a:off x="9187816" y="1619491"/>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Data Cleaning</a:t>
            </a:r>
            <a:endParaRPr lang="en-US" sz="1800">
              <a:noFill/>
              <a:latin typeface="Poppins Medium" pitchFamily="2" charset="77"/>
              <a:cs typeface="Poppins Medium" pitchFamily="2" charset="77"/>
            </a:endParaRPr>
          </a:p>
          <a:p>
            <a:pPr algn="ctr">
              <a:lnSpc>
                <a:spcPct val="150000"/>
              </a:lnSpc>
              <a:spcBef>
                <a:spcPts val="0"/>
              </a:spcBef>
            </a:pPr>
            <a:endParaRPr lang="en-US" sz="1400">
              <a:solidFill>
                <a:schemeClr val="bg1"/>
              </a:solidFill>
              <a:latin typeface="Poppins Medium" pitchFamily="2" charset="77"/>
              <a:cs typeface="Poppins Medium" pitchFamily="2" charset="77"/>
            </a:endParaRPr>
          </a:p>
        </p:txBody>
      </p:sp>
      <p:sp>
        <p:nvSpPr>
          <p:cNvPr id="7" name="Content Placeholder 1">
            <a:extLst>
              <a:ext uri="{FF2B5EF4-FFF2-40B4-BE49-F238E27FC236}">
                <a16:creationId xmlns:a16="http://schemas.microsoft.com/office/drawing/2014/main" id="{B311F9F7-C513-438A-89F6-61FD63BB66CF}"/>
              </a:ext>
            </a:extLst>
          </p:cNvPr>
          <p:cNvSpPr txBox="1">
            <a:spLocks/>
          </p:cNvSpPr>
          <p:nvPr/>
        </p:nvSpPr>
        <p:spPr>
          <a:xfrm>
            <a:off x="3516744" y="4030182"/>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Feature</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Engineering</a:t>
            </a:r>
            <a:endParaRPr lang="en-US" sz="1400">
              <a:noFill/>
              <a:latin typeface="Poppins Medium" pitchFamily="2" charset="77"/>
              <a:cs typeface="Poppins Medium" pitchFamily="2" charset="77"/>
            </a:endParaRPr>
          </a:p>
        </p:txBody>
      </p:sp>
      <p:sp>
        <p:nvSpPr>
          <p:cNvPr id="8" name="Content Placeholder 1">
            <a:extLst>
              <a:ext uri="{FF2B5EF4-FFF2-40B4-BE49-F238E27FC236}">
                <a16:creationId xmlns:a16="http://schemas.microsoft.com/office/drawing/2014/main" id="{54FE08D2-A39E-D7A3-2385-DAFC53E0195E}"/>
              </a:ext>
            </a:extLst>
          </p:cNvPr>
          <p:cNvSpPr txBox="1">
            <a:spLocks/>
          </p:cNvSpPr>
          <p:nvPr/>
        </p:nvSpPr>
        <p:spPr>
          <a:xfrm>
            <a:off x="505667" y="4030182"/>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Data </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Pre-processing</a:t>
            </a:r>
            <a:endParaRPr lang="en-US" sz="1800">
              <a:noFill/>
              <a:latin typeface="Poppins Medium" pitchFamily="2" charset="77"/>
              <a:cs typeface="Poppins Medium" pitchFamily="2" charset="77"/>
            </a:endParaRPr>
          </a:p>
          <a:p>
            <a:pPr algn="ctr">
              <a:lnSpc>
                <a:spcPct val="150000"/>
              </a:lnSpc>
              <a:spcBef>
                <a:spcPts val="0"/>
              </a:spcBef>
            </a:pPr>
            <a:endParaRPr lang="en-US" sz="1400">
              <a:noFill/>
              <a:latin typeface="Poppins Medium" pitchFamily="2" charset="77"/>
              <a:cs typeface="Poppins Medium" pitchFamily="2" charset="77"/>
            </a:endParaRPr>
          </a:p>
        </p:txBody>
      </p:sp>
      <p:sp>
        <p:nvSpPr>
          <p:cNvPr id="10" name="Content Placeholder 1">
            <a:extLst>
              <a:ext uri="{FF2B5EF4-FFF2-40B4-BE49-F238E27FC236}">
                <a16:creationId xmlns:a16="http://schemas.microsoft.com/office/drawing/2014/main" id="{75F7882D-3C66-7EB1-BC31-8311CD0A10C4}"/>
              </a:ext>
            </a:extLst>
          </p:cNvPr>
          <p:cNvSpPr txBox="1">
            <a:spLocks/>
          </p:cNvSpPr>
          <p:nvPr/>
        </p:nvSpPr>
        <p:spPr>
          <a:xfrm>
            <a:off x="6426199" y="4030182"/>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Model Training</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&amp;</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Testing</a:t>
            </a:r>
          </a:p>
        </p:txBody>
      </p:sp>
      <p:sp>
        <p:nvSpPr>
          <p:cNvPr id="13" name="Content Placeholder 1">
            <a:extLst>
              <a:ext uri="{FF2B5EF4-FFF2-40B4-BE49-F238E27FC236}">
                <a16:creationId xmlns:a16="http://schemas.microsoft.com/office/drawing/2014/main" id="{1DED420C-2F70-D2CB-086B-BB76C0380CDE}"/>
              </a:ext>
            </a:extLst>
          </p:cNvPr>
          <p:cNvSpPr txBox="1">
            <a:spLocks/>
          </p:cNvSpPr>
          <p:nvPr/>
        </p:nvSpPr>
        <p:spPr>
          <a:xfrm>
            <a:off x="9187872" y="4030182"/>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Answer</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Extraction</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Function</a:t>
            </a:r>
          </a:p>
        </p:txBody>
      </p:sp>
      <p:pic>
        <p:nvPicPr>
          <p:cNvPr id="28" name="Audio 27">
            <a:extLst>
              <a:ext uri="{FF2B5EF4-FFF2-40B4-BE49-F238E27FC236}">
                <a16:creationId xmlns:a16="http://schemas.microsoft.com/office/drawing/2014/main" id="{FAF6608F-561A-603F-B63F-4B9BD434C58D}"/>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1019829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38698">
        <p159:morph option="byObject"/>
      </p:transition>
    </mc:Choice>
    <mc:Fallback xmlns="">
      <p:transition advTm="3869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8"/>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14" name="Rounded Rectangle 13">
            <a:extLst>
              <a:ext uri="{FF2B5EF4-FFF2-40B4-BE49-F238E27FC236}">
                <a16:creationId xmlns:a16="http://schemas.microsoft.com/office/drawing/2014/main" id="{B76FCE44-C67B-4336-396C-656650C601AE}"/>
              </a:ext>
            </a:extLst>
          </p:cNvPr>
          <p:cNvSpPr/>
          <p:nvPr/>
        </p:nvSpPr>
        <p:spPr>
          <a:xfrm>
            <a:off x="3557113" y="955077"/>
            <a:ext cx="2579256" cy="2579256"/>
          </a:xfrm>
          <a:prstGeom prst="roundRect">
            <a:avLst>
              <a:gd name="adj" fmla="val 50000"/>
            </a:avLst>
          </a:prstGeom>
          <a:solidFill>
            <a:schemeClr val="tx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5">
            <a:extLst>
              <a:ext uri="{FF2B5EF4-FFF2-40B4-BE49-F238E27FC236}">
                <a16:creationId xmlns:a16="http://schemas.microsoft.com/office/drawing/2014/main" id="{547B918D-AFFC-0E2E-4807-61673BA253FC}"/>
              </a:ext>
            </a:extLst>
          </p:cNvPr>
          <p:cNvSpPr>
            <a:spLocks noGrp="1"/>
          </p:cNvSpPr>
          <p:nvPr>
            <p:ph type="title"/>
          </p:nvPr>
        </p:nvSpPr>
        <p:spPr>
          <a:xfrm>
            <a:off x="838201" y="113565"/>
            <a:ext cx="10515600" cy="937202"/>
          </a:xfrm>
        </p:spPr>
        <p:txBody>
          <a:bodyPr/>
          <a:lstStyle/>
          <a:p>
            <a:pPr algn="ctr"/>
            <a:r>
              <a:rPr lang="en-US" b="1">
                <a:solidFill>
                  <a:schemeClr val="bg1"/>
                </a:solidFill>
                <a:latin typeface="Poppins ExtraBold" pitchFamily="2" charset="77"/>
                <a:cs typeface="Poppins ExtraBold" pitchFamily="2" charset="77"/>
              </a:rPr>
              <a:t>METHODOLOGY</a:t>
            </a:r>
          </a:p>
        </p:txBody>
      </p:sp>
      <p:sp>
        <p:nvSpPr>
          <p:cNvPr id="2" name="Content Placeholder 1">
            <a:extLst>
              <a:ext uri="{FF2B5EF4-FFF2-40B4-BE49-F238E27FC236}">
                <a16:creationId xmlns:a16="http://schemas.microsoft.com/office/drawing/2014/main" id="{E31763E1-69EF-DD79-DAA1-020ABE11CB3A}"/>
              </a:ext>
            </a:extLst>
          </p:cNvPr>
          <p:cNvSpPr>
            <a:spLocks noGrp="1"/>
          </p:cNvSpPr>
          <p:nvPr>
            <p:ph idx="1"/>
          </p:nvPr>
        </p:nvSpPr>
        <p:spPr>
          <a:xfrm>
            <a:off x="505667" y="1619491"/>
            <a:ext cx="2579256" cy="1704177"/>
          </a:xfrm>
        </p:spPr>
        <p:txBody>
          <a:bodyPr>
            <a:noAutofit/>
          </a:bodyPr>
          <a:lstStyle/>
          <a:p>
            <a:pPr marL="0" indent="0" algn="ctr">
              <a:lnSpc>
                <a:spcPct val="150000"/>
              </a:lnSpc>
              <a:spcBef>
                <a:spcPts val="0"/>
              </a:spcBef>
              <a:buNone/>
            </a:pPr>
            <a:r>
              <a:rPr lang="en-US" sz="1800" b="1" u="none" strike="noStrike">
                <a:solidFill>
                  <a:schemeClr val="bg1"/>
                </a:solidFill>
                <a:effectLst/>
                <a:latin typeface="Poppins" pitchFamily="2" charset="77"/>
                <a:cs typeface="Poppins" pitchFamily="2" charset="77"/>
              </a:rPr>
              <a:t>Data Acquisition </a:t>
            </a:r>
          </a:p>
          <a:p>
            <a:pPr marL="0" indent="0" algn="ctr">
              <a:lnSpc>
                <a:spcPct val="150000"/>
              </a:lnSpc>
              <a:spcBef>
                <a:spcPts val="0"/>
              </a:spcBef>
              <a:buNone/>
            </a:pPr>
            <a:r>
              <a:rPr lang="en-US" sz="1800" b="1" u="none" strike="noStrike">
                <a:solidFill>
                  <a:schemeClr val="bg1"/>
                </a:solidFill>
                <a:effectLst/>
                <a:latin typeface="Poppins" pitchFamily="2" charset="77"/>
                <a:cs typeface="Poppins" pitchFamily="2" charset="77"/>
              </a:rPr>
              <a:t>&amp; </a:t>
            </a:r>
          </a:p>
          <a:p>
            <a:pPr marL="0" indent="0" algn="ctr">
              <a:lnSpc>
                <a:spcPct val="150000"/>
              </a:lnSpc>
              <a:spcBef>
                <a:spcPts val="0"/>
              </a:spcBef>
              <a:buNone/>
            </a:pPr>
            <a:r>
              <a:rPr lang="en-US" sz="1800" b="1" u="none" strike="noStrike">
                <a:solidFill>
                  <a:schemeClr val="bg1"/>
                </a:solidFill>
                <a:effectLst/>
                <a:latin typeface="Poppins" pitchFamily="2" charset="77"/>
                <a:cs typeface="Poppins" pitchFamily="2" charset="77"/>
              </a:rPr>
              <a:t>Transformation</a:t>
            </a:r>
            <a:endParaRPr lang="en-US" sz="1800" u="none" strike="noStrike">
              <a:solidFill>
                <a:schemeClr val="bg1"/>
              </a:solidFill>
              <a:effectLst/>
              <a:latin typeface="Poppins Medium" pitchFamily="2" charset="77"/>
              <a:cs typeface="Poppins Medium" pitchFamily="2" charset="77"/>
            </a:endParaRPr>
          </a:p>
          <a:p>
            <a:pPr algn="ctr" rtl="0">
              <a:lnSpc>
                <a:spcPct val="150000"/>
              </a:lnSpc>
              <a:spcBef>
                <a:spcPts val="0"/>
              </a:spcBef>
              <a:spcAft>
                <a:spcPts val="0"/>
              </a:spcAft>
            </a:pPr>
            <a:endParaRPr lang="en-US" sz="1400">
              <a:solidFill>
                <a:schemeClr val="bg1"/>
              </a:solidFill>
              <a:latin typeface="Poppins Medium" pitchFamily="2" charset="77"/>
              <a:cs typeface="Poppins Medium" pitchFamily="2" charset="77"/>
            </a:endParaRPr>
          </a:p>
        </p:txBody>
      </p:sp>
      <p:sp>
        <p:nvSpPr>
          <p:cNvPr id="4" name="Content Placeholder 1">
            <a:extLst>
              <a:ext uri="{FF2B5EF4-FFF2-40B4-BE49-F238E27FC236}">
                <a16:creationId xmlns:a16="http://schemas.microsoft.com/office/drawing/2014/main" id="{F4B28835-DD4E-C22D-C76A-38D8F5E59AA4}"/>
              </a:ext>
            </a:extLst>
          </p:cNvPr>
          <p:cNvSpPr txBox="1">
            <a:spLocks/>
          </p:cNvSpPr>
          <p:nvPr/>
        </p:nvSpPr>
        <p:spPr>
          <a:xfrm>
            <a:off x="3590570" y="1979626"/>
            <a:ext cx="2579256" cy="169638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rtl="0" fontAlgn="base">
              <a:lnSpc>
                <a:spcPct val="150000"/>
              </a:lnSpc>
              <a:spcBef>
                <a:spcPts val="0"/>
              </a:spcBef>
              <a:spcAft>
                <a:spcPts val="0"/>
              </a:spcAft>
              <a:buNone/>
            </a:pPr>
            <a:r>
              <a:rPr lang="en-US" sz="1800" b="1" i="0" u="none" strike="noStrike">
                <a:solidFill>
                  <a:schemeClr val="bg1"/>
                </a:solidFill>
                <a:effectLst/>
                <a:latin typeface="Poppins" pitchFamily="2" charset="77"/>
                <a:cs typeface="Poppins" pitchFamily="2" charset="77"/>
              </a:rPr>
              <a:t>Data Normalization</a:t>
            </a:r>
            <a:endParaRPr lang="en-US" sz="1800" b="0" i="0" u="none" strike="noStrike">
              <a:solidFill>
                <a:schemeClr val="bg1"/>
              </a:solidFill>
              <a:effectLst/>
              <a:latin typeface="Poppins" pitchFamily="2" charset="77"/>
              <a:cs typeface="Poppins" pitchFamily="2" charset="77"/>
            </a:endParaRPr>
          </a:p>
        </p:txBody>
      </p:sp>
      <p:sp>
        <p:nvSpPr>
          <p:cNvPr id="5" name="Content Placeholder 1">
            <a:extLst>
              <a:ext uri="{FF2B5EF4-FFF2-40B4-BE49-F238E27FC236}">
                <a16:creationId xmlns:a16="http://schemas.microsoft.com/office/drawing/2014/main" id="{445F3236-E97C-2AE3-E17C-FDDDC4B3C6F4}"/>
              </a:ext>
            </a:extLst>
          </p:cNvPr>
          <p:cNvSpPr txBox="1">
            <a:spLocks/>
          </p:cNvSpPr>
          <p:nvPr/>
        </p:nvSpPr>
        <p:spPr>
          <a:xfrm>
            <a:off x="6675473" y="1444358"/>
            <a:ext cx="2087415" cy="169638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base">
              <a:lnSpc>
                <a:spcPct val="150000"/>
              </a:lnSpc>
              <a:spcBef>
                <a:spcPts val="0"/>
              </a:spcBef>
              <a:buNone/>
            </a:pPr>
            <a:r>
              <a:rPr lang="en-US" sz="1800" b="1" u="none" strike="noStrike">
                <a:noFill/>
                <a:effectLst/>
                <a:latin typeface="Poppins" pitchFamily="2" charset="77"/>
                <a:cs typeface="Poppins" pitchFamily="2" charset="77"/>
              </a:rPr>
              <a:t>Exploratory Data Analysis (EDA)</a:t>
            </a:r>
            <a:endParaRPr lang="en-US" sz="1800" u="none" strike="noStrike">
              <a:noFill/>
              <a:effectLst/>
              <a:latin typeface="Poppins Medium" pitchFamily="2" charset="77"/>
              <a:cs typeface="Poppins Medium" pitchFamily="2" charset="77"/>
            </a:endParaRPr>
          </a:p>
        </p:txBody>
      </p:sp>
      <p:sp>
        <p:nvSpPr>
          <p:cNvPr id="6" name="Content Placeholder 1">
            <a:extLst>
              <a:ext uri="{FF2B5EF4-FFF2-40B4-BE49-F238E27FC236}">
                <a16:creationId xmlns:a16="http://schemas.microsoft.com/office/drawing/2014/main" id="{886F6D95-73C1-E84A-5A3F-AD0EB714F4AE}"/>
              </a:ext>
            </a:extLst>
          </p:cNvPr>
          <p:cNvSpPr txBox="1">
            <a:spLocks/>
          </p:cNvSpPr>
          <p:nvPr/>
        </p:nvSpPr>
        <p:spPr>
          <a:xfrm>
            <a:off x="9187816" y="1619491"/>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Data Cleaning</a:t>
            </a:r>
            <a:endParaRPr lang="en-US" sz="1800">
              <a:noFill/>
              <a:latin typeface="Poppins Medium" pitchFamily="2" charset="77"/>
              <a:cs typeface="Poppins Medium" pitchFamily="2" charset="77"/>
            </a:endParaRPr>
          </a:p>
          <a:p>
            <a:pPr algn="ctr">
              <a:lnSpc>
                <a:spcPct val="150000"/>
              </a:lnSpc>
              <a:spcBef>
                <a:spcPts val="0"/>
              </a:spcBef>
            </a:pPr>
            <a:endParaRPr lang="en-US" sz="1400">
              <a:solidFill>
                <a:schemeClr val="bg1"/>
              </a:solidFill>
              <a:latin typeface="Poppins Medium" pitchFamily="2" charset="77"/>
              <a:cs typeface="Poppins Medium" pitchFamily="2" charset="77"/>
            </a:endParaRPr>
          </a:p>
        </p:txBody>
      </p:sp>
      <p:sp>
        <p:nvSpPr>
          <p:cNvPr id="7" name="Content Placeholder 1">
            <a:extLst>
              <a:ext uri="{FF2B5EF4-FFF2-40B4-BE49-F238E27FC236}">
                <a16:creationId xmlns:a16="http://schemas.microsoft.com/office/drawing/2014/main" id="{B311F9F7-C513-438A-89F6-61FD63BB66CF}"/>
              </a:ext>
            </a:extLst>
          </p:cNvPr>
          <p:cNvSpPr txBox="1">
            <a:spLocks/>
          </p:cNvSpPr>
          <p:nvPr/>
        </p:nvSpPr>
        <p:spPr>
          <a:xfrm>
            <a:off x="3516744" y="4030182"/>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Feature</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Engineering</a:t>
            </a:r>
            <a:endParaRPr lang="en-US" sz="1400">
              <a:noFill/>
              <a:latin typeface="Poppins Medium" pitchFamily="2" charset="77"/>
              <a:cs typeface="Poppins Medium" pitchFamily="2" charset="77"/>
            </a:endParaRPr>
          </a:p>
        </p:txBody>
      </p:sp>
      <p:sp>
        <p:nvSpPr>
          <p:cNvPr id="8" name="Content Placeholder 1">
            <a:extLst>
              <a:ext uri="{FF2B5EF4-FFF2-40B4-BE49-F238E27FC236}">
                <a16:creationId xmlns:a16="http://schemas.microsoft.com/office/drawing/2014/main" id="{54FE08D2-A39E-D7A3-2385-DAFC53E0195E}"/>
              </a:ext>
            </a:extLst>
          </p:cNvPr>
          <p:cNvSpPr txBox="1">
            <a:spLocks/>
          </p:cNvSpPr>
          <p:nvPr/>
        </p:nvSpPr>
        <p:spPr>
          <a:xfrm>
            <a:off x="505667" y="4030182"/>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Data </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Pre-processing</a:t>
            </a:r>
            <a:endParaRPr lang="en-US" sz="1800">
              <a:noFill/>
              <a:latin typeface="Poppins Medium" pitchFamily="2" charset="77"/>
              <a:cs typeface="Poppins Medium" pitchFamily="2" charset="77"/>
            </a:endParaRPr>
          </a:p>
          <a:p>
            <a:pPr algn="ctr">
              <a:lnSpc>
                <a:spcPct val="150000"/>
              </a:lnSpc>
              <a:spcBef>
                <a:spcPts val="0"/>
              </a:spcBef>
            </a:pPr>
            <a:endParaRPr lang="en-US" sz="1400">
              <a:noFill/>
              <a:latin typeface="Poppins Medium" pitchFamily="2" charset="77"/>
              <a:cs typeface="Poppins Medium" pitchFamily="2" charset="77"/>
            </a:endParaRPr>
          </a:p>
        </p:txBody>
      </p:sp>
      <p:sp>
        <p:nvSpPr>
          <p:cNvPr id="10" name="Content Placeholder 1">
            <a:extLst>
              <a:ext uri="{FF2B5EF4-FFF2-40B4-BE49-F238E27FC236}">
                <a16:creationId xmlns:a16="http://schemas.microsoft.com/office/drawing/2014/main" id="{75F7882D-3C66-7EB1-BC31-8311CD0A10C4}"/>
              </a:ext>
            </a:extLst>
          </p:cNvPr>
          <p:cNvSpPr txBox="1">
            <a:spLocks/>
          </p:cNvSpPr>
          <p:nvPr/>
        </p:nvSpPr>
        <p:spPr>
          <a:xfrm>
            <a:off x="6426199" y="4030182"/>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Model Training</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&amp;</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Testing</a:t>
            </a:r>
          </a:p>
        </p:txBody>
      </p:sp>
      <p:sp>
        <p:nvSpPr>
          <p:cNvPr id="13" name="Content Placeholder 1">
            <a:extLst>
              <a:ext uri="{FF2B5EF4-FFF2-40B4-BE49-F238E27FC236}">
                <a16:creationId xmlns:a16="http://schemas.microsoft.com/office/drawing/2014/main" id="{1DED420C-2F70-D2CB-086B-BB76C0380CDE}"/>
              </a:ext>
            </a:extLst>
          </p:cNvPr>
          <p:cNvSpPr txBox="1">
            <a:spLocks/>
          </p:cNvSpPr>
          <p:nvPr/>
        </p:nvSpPr>
        <p:spPr>
          <a:xfrm>
            <a:off x="9187872" y="4030182"/>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Answer</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Extraction</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Function</a:t>
            </a:r>
          </a:p>
        </p:txBody>
      </p:sp>
      <p:pic>
        <p:nvPicPr>
          <p:cNvPr id="21" name="Audio 20">
            <a:extLst>
              <a:ext uri="{FF2B5EF4-FFF2-40B4-BE49-F238E27FC236}">
                <a16:creationId xmlns:a16="http://schemas.microsoft.com/office/drawing/2014/main" id="{78BEAC8F-144C-22E6-41FA-AA23FDD66537}"/>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0057651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19051">
        <p159:morph option="byObject"/>
      </p:transition>
    </mc:Choice>
    <mc:Fallback xmlns="">
      <p:transition advTm="1905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14" name="Rounded Rectangle 13">
            <a:extLst>
              <a:ext uri="{FF2B5EF4-FFF2-40B4-BE49-F238E27FC236}">
                <a16:creationId xmlns:a16="http://schemas.microsoft.com/office/drawing/2014/main" id="{B76FCE44-C67B-4336-396C-656650C601AE}"/>
              </a:ext>
            </a:extLst>
          </p:cNvPr>
          <p:cNvSpPr/>
          <p:nvPr/>
        </p:nvSpPr>
        <p:spPr>
          <a:xfrm>
            <a:off x="6426199" y="955077"/>
            <a:ext cx="2579256" cy="2579256"/>
          </a:xfrm>
          <a:prstGeom prst="roundRect">
            <a:avLst>
              <a:gd name="adj" fmla="val 50000"/>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5">
            <a:extLst>
              <a:ext uri="{FF2B5EF4-FFF2-40B4-BE49-F238E27FC236}">
                <a16:creationId xmlns:a16="http://schemas.microsoft.com/office/drawing/2014/main" id="{547B918D-AFFC-0E2E-4807-61673BA253FC}"/>
              </a:ext>
            </a:extLst>
          </p:cNvPr>
          <p:cNvSpPr>
            <a:spLocks noGrp="1"/>
          </p:cNvSpPr>
          <p:nvPr>
            <p:ph type="title"/>
          </p:nvPr>
        </p:nvSpPr>
        <p:spPr>
          <a:xfrm>
            <a:off x="838201" y="113565"/>
            <a:ext cx="10515600" cy="937202"/>
          </a:xfrm>
        </p:spPr>
        <p:txBody>
          <a:bodyPr/>
          <a:lstStyle/>
          <a:p>
            <a:pPr algn="ctr"/>
            <a:r>
              <a:rPr lang="en-US" b="1">
                <a:solidFill>
                  <a:schemeClr val="bg1"/>
                </a:solidFill>
                <a:latin typeface="Poppins ExtraBold" pitchFamily="2" charset="77"/>
                <a:cs typeface="Poppins ExtraBold" pitchFamily="2" charset="77"/>
              </a:rPr>
              <a:t>METHODOLOGY</a:t>
            </a:r>
          </a:p>
        </p:txBody>
      </p:sp>
      <p:sp>
        <p:nvSpPr>
          <p:cNvPr id="2" name="Content Placeholder 1">
            <a:extLst>
              <a:ext uri="{FF2B5EF4-FFF2-40B4-BE49-F238E27FC236}">
                <a16:creationId xmlns:a16="http://schemas.microsoft.com/office/drawing/2014/main" id="{E31763E1-69EF-DD79-DAA1-020ABE11CB3A}"/>
              </a:ext>
            </a:extLst>
          </p:cNvPr>
          <p:cNvSpPr>
            <a:spLocks noGrp="1"/>
          </p:cNvSpPr>
          <p:nvPr>
            <p:ph idx="1"/>
          </p:nvPr>
        </p:nvSpPr>
        <p:spPr>
          <a:xfrm>
            <a:off x="505667" y="1619491"/>
            <a:ext cx="2579256" cy="1704177"/>
          </a:xfrm>
        </p:spPr>
        <p:txBody>
          <a:bodyPr>
            <a:noAutofit/>
          </a:bodyPr>
          <a:lstStyle/>
          <a:p>
            <a:pPr marL="0" indent="0" algn="ctr">
              <a:lnSpc>
                <a:spcPct val="150000"/>
              </a:lnSpc>
              <a:spcBef>
                <a:spcPts val="0"/>
              </a:spcBef>
              <a:buNone/>
            </a:pPr>
            <a:r>
              <a:rPr lang="en-US" sz="1800" b="1" u="none" strike="noStrike">
                <a:solidFill>
                  <a:schemeClr val="bg1"/>
                </a:solidFill>
                <a:effectLst/>
                <a:latin typeface="Poppins" pitchFamily="2" charset="77"/>
                <a:cs typeface="Poppins" pitchFamily="2" charset="77"/>
              </a:rPr>
              <a:t>Data Acquisition </a:t>
            </a:r>
          </a:p>
          <a:p>
            <a:pPr marL="0" indent="0" algn="ctr">
              <a:lnSpc>
                <a:spcPct val="150000"/>
              </a:lnSpc>
              <a:spcBef>
                <a:spcPts val="0"/>
              </a:spcBef>
              <a:buNone/>
            </a:pPr>
            <a:r>
              <a:rPr lang="en-US" sz="1800" b="1" u="none" strike="noStrike">
                <a:solidFill>
                  <a:schemeClr val="bg1"/>
                </a:solidFill>
                <a:effectLst/>
                <a:latin typeface="Poppins" pitchFamily="2" charset="77"/>
                <a:cs typeface="Poppins" pitchFamily="2" charset="77"/>
              </a:rPr>
              <a:t>&amp; </a:t>
            </a:r>
          </a:p>
          <a:p>
            <a:pPr marL="0" indent="0" algn="ctr">
              <a:lnSpc>
                <a:spcPct val="150000"/>
              </a:lnSpc>
              <a:spcBef>
                <a:spcPts val="0"/>
              </a:spcBef>
              <a:buNone/>
            </a:pPr>
            <a:r>
              <a:rPr lang="en-US" sz="1800" b="1" u="none" strike="noStrike">
                <a:solidFill>
                  <a:schemeClr val="bg1"/>
                </a:solidFill>
                <a:effectLst/>
                <a:latin typeface="Poppins" pitchFamily="2" charset="77"/>
                <a:cs typeface="Poppins" pitchFamily="2" charset="77"/>
              </a:rPr>
              <a:t>Transformation</a:t>
            </a:r>
            <a:endParaRPr lang="en-US" sz="1800" u="none" strike="noStrike">
              <a:solidFill>
                <a:schemeClr val="bg1"/>
              </a:solidFill>
              <a:effectLst/>
              <a:latin typeface="Poppins Medium" pitchFamily="2" charset="77"/>
              <a:cs typeface="Poppins Medium" pitchFamily="2" charset="77"/>
            </a:endParaRPr>
          </a:p>
          <a:p>
            <a:pPr algn="ctr" rtl="0">
              <a:lnSpc>
                <a:spcPct val="150000"/>
              </a:lnSpc>
              <a:spcBef>
                <a:spcPts val="0"/>
              </a:spcBef>
              <a:spcAft>
                <a:spcPts val="0"/>
              </a:spcAft>
            </a:pPr>
            <a:endParaRPr lang="en-US" sz="1400">
              <a:solidFill>
                <a:schemeClr val="bg1"/>
              </a:solidFill>
              <a:latin typeface="Poppins Medium" pitchFamily="2" charset="77"/>
              <a:cs typeface="Poppins Medium" pitchFamily="2" charset="77"/>
            </a:endParaRPr>
          </a:p>
        </p:txBody>
      </p:sp>
      <p:sp>
        <p:nvSpPr>
          <p:cNvPr id="4" name="Content Placeholder 1">
            <a:extLst>
              <a:ext uri="{FF2B5EF4-FFF2-40B4-BE49-F238E27FC236}">
                <a16:creationId xmlns:a16="http://schemas.microsoft.com/office/drawing/2014/main" id="{F4B28835-DD4E-C22D-C76A-38D8F5E59AA4}"/>
              </a:ext>
            </a:extLst>
          </p:cNvPr>
          <p:cNvSpPr txBox="1">
            <a:spLocks/>
          </p:cNvSpPr>
          <p:nvPr/>
        </p:nvSpPr>
        <p:spPr>
          <a:xfrm>
            <a:off x="3590570" y="1979626"/>
            <a:ext cx="2579256" cy="169638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rtl="0" fontAlgn="base">
              <a:lnSpc>
                <a:spcPct val="150000"/>
              </a:lnSpc>
              <a:spcBef>
                <a:spcPts val="0"/>
              </a:spcBef>
              <a:spcAft>
                <a:spcPts val="0"/>
              </a:spcAft>
              <a:buNone/>
            </a:pPr>
            <a:r>
              <a:rPr lang="en-US" sz="1800" b="1" i="0" u="none" strike="noStrike">
                <a:solidFill>
                  <a:schemeClr val="bg1"/>
                </a:solidFill>
                <a:effectLst/>
                <a:latin typeface="Poppins" pitchFamily="2" charset="77"/>
                <a:cs typeface="Poppins" pitchFamily="2" charset="77"/>
              </a:rPr>
              <a:t>Data Normalization</a:t>
            </a:r>
            <a:endParaRPr lang="en-US" sz="1800" b="0" i="0" u="none" strike="noStrike">
              <a:solidFill>
                <a:schemeClr val="bg1"/>
              </a:solidFill>
              <a:effectLst/>
              <a:latin typeface="Poppins" pitchFamily="2" charset="77"/>
              <a:cs typeface="Poppins" pitchFamily="2" charset="77"/>
            </a:endParaRPr>
          </a:p>
        </p:txBody>
      </p:sp>
      <p:sp>
        <p:nvSpPr>
          <p:cNvPr id="5" name="Content Placeholder 1">
            <a:extLst>
              <a:ext uri="{FF2B5EF4-FFF2-40B4-BE49-F238E27FC236}">
                <a16:creationId xmlns:a16="http://schemas.microsoft.com/office/drawing/2014/main" id="{445F3236-E97C-2AE3-E17C-FDDDC4B3C6F4}"/>
              </a:ext>
            </a:extLst>
          </p:cNvPr>
          <p:cNvSpPr txBox="1">
            <a:spLocks/>
          </p:cNvSpPr>
          <p:nvPr/>
        </p:nvSpPr>
        <p:spPr>
          <a:xfrm>
            <a:off x="6675473" y="1619491"/>
            <a:ext cx="2087415" cy="169638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base">
              <a:lnSpc>
                <a:spcPct val="150000"/>
              </a:lnSpc>
              <a:spcBef>
                <a:spcPts val="0"/>
              </a:spcBef>
              <a:buNone/>
            </a:pPr>
            <a:r>
              <a:rPr lang="en-US" sz="1800" b="1" u="none" strike="noStrike">
                <a:solidFill>
                  <a:schemeClr val="bg1"/>
                </a:solidFill>
                <a:effectLst/>
                <a:latin typeface="Poppins" pitchFamily="2" charset="77"/>
                <a:cs typeface="Poppins" pitchFamily="2" charset="77"/>
              </a:rPr>
              <a:t>Exploratory Data Analysis (EDA)</a:t>
            </a:r>
            <a:endParaRPr lang="en-US" sz="1800" u="none" strike="noStrike">
              <a:solidFill>
                <a:schemeClr val="bg1"/>
              </a:solidFill>
              <a:effectLst/>
              <a:latin typeface="Poppins Medium" pitchFamily="2" charset="77"/>
              <a:cs typeface="Poppins Medium" pitchFamily="2" charset="77"/>
            </a:endParaRPr>
          </a:p>
        </p:txBody>
      </p:sp>
      <p:sp>
        <p:nvSpPr>
          <p:cNvPr id="6" name="Content Placeholder 1">
            <a:extLst>
              <a:ext uri="{FF2B5EF4-FFF2-40B4-BE49-F238E27FC236}">
                <a16:creationId xmlns:a16="http://schemas.microsoft.com/office/drawing/2014/main" id="{886F6D95-73C1-E84A-5A3F-AD0EB714F4AE}"/>
              </a:ext>
            </a:extLst>
          </p:cNvPr>
          <p:cNvSpPr txBox="1">
            <a:spLocks/>
          </p:cNvSpPr>
          <p:nvPr/>
        </p:nvSpPr>
        <p:spPr>
          <a:xfrm>
            <a:off x="9187816" y="1830156"/>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Data Cleaning</a:t>
            </a:r>
            <a:endParaRPr lang="en-US" sz="1800">
              <a:noFill/>
              <a:latin typeface="Poppins Medium" pitchFamily="2" charset="77"/>
              <a:cs typeface="Poppins Medium" pitchFamily="2" charset="77"/>
            </a:endParaRPr>
          </a:p>
          <a:p>
            <a:pPr algn="ctr">
              <a:lnSpc>
                <a:spcPct val="150000"/>
              </a:lnSpc>
              <a:spcBef>
                <a:spcPts val="0"/>
              </a:spcBef>
            </a:pPr>
            <a:endParaRPr lang="en-US" sz="1400">
              <a:solidFill>
                <a:schemeClr val="bg1"/>
              </a:solidFill>
              <a:latin typeface="Poppins Medium" pitchFamily="2" charset="77"/>
              <a:cs typeface="Poppins Medium" pitchFamily="2" charset="77"/>
            </a:endParaRPr>
          </a:p>
        </p:txBody>
      </p:sp>
      <p:sp>
        <p:nvSpPr>
          <p:cNvPr id="7" name="Content Placeholder 1">
            <a:extLst>
              <a:ext uri="{FF2B5EF4-FFF2-40B4-BE49-F238E27FC236}">
                <a16:creationId xmlns:a16="http://schemas.microsoft.com/office/drawing/2014/main" id="{B311F9F7-C513-438A-89F6-61FD63BB66CF}"/>
              </a:ext>
            </a:extLst>
          </p:cNvPr>
          <p:cNvSpPr txBox="1">
            <a:spLocks/>
          </p:cNvSpPr>
          <p:nvPr/>
        </p:nvSpPr>
        <p:spPr>
          <a:xfrm>
            <a:off x="3516744" y="4030182"/>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Feature</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Engineering</a:t>
            </a:r>
            <a:endParaRPr lang="en-US" sz="1400">
              <a:noFill/>
              <a:latin typeface="Poppins Medium" pitchFamily="2" charset="77"/>
              <a:cs typeface="Poppins Medium" pitchFamily="2" charset="77"/>
            </a:endParaRPr>
          </a:p>
        </p:txBody>
      </p:sp>
      <p:sp>
        <p:nvSpPr>
          <p:cNvPr id="8" name="Content Placeholder 1">
            <a:extLst>
              <a:ext uri="{FF2B5EF4-FFF2-40B4-BE49-F238E27FC236}">
                <a16:creationId xmlns:a16="http://schemas.microsoft.com/office/drawing/2014/main" id="{54FE08D2-A39E-D7A3-2385-DAFC53E0195E}"/>
              </a:ext>
            </a:extLst>
          </p:cNvPr>
          <p:cNvSpPr txBox="1">
            <a:spLocks/>
          </p:cNvSpPr>
          <p:nvPr/>
        </p:nvSpPr>
        <p:spPr>
          <a:xfrm>
            <a:off x="505667" y="4030182"/>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Data </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Pre-processing</a:t>
            </a:r>
            <a:endParaRPr lang="en-US" sz="1800">
              <a:noFill/>
              <a:latin typeface="Poppins Medium" pitchFamily="2" charset="77"/>
              <a:cs typeface="Poppins Medium" pitchFamily="2" charset="77"/>
            </a:endParaRPr>
          </a:p>
          <a:p>
            <a:pPr algn="ctr">
              <a:lnSpc>
                <a:spcPct val="150000"/>
              </a:lnSpc>
              <a:spcBef>
                <a:spcPts val="0"/>
              </a:spcBef>
            </a:pPr>
            <a:endParaRPr lang="en-US" sz="1400">
              <a:noFill/>
              <a:latin typeface="Poppins Medium" pitchFamily="2" charset="77"/>
              <a:cs typeface="Poppins Medium" pitchFamily="2" charset="77"/>
            </a:endParaRPr>
          </a:p>
        </p:txBody>
      </p:sp>
      <p:sp>
        <p:nvSpPr>
          <p:cNvPr id="10" name="Content Placeholder 1">
            <a:extLst>
              <a:ext uri="{FF2B5EF4-FFF2-40B4-BE49-F238E27FC236}">
                <a16:creationId xmlns:a16="http://schemas.microsoft.com/office/drawing/2014/main" id="{75F7882D-3C66-7EB1-BC31-8311CD0A10C4}"/>
              </a:ext>
            </a:extLst>
          </p:cNvPr>
          <p:cNvSpPr txBox="1">
            <a:spLocks/>
          </p:cNvSpPr>
          <p:nvPr/>
        </p:nvSpPr>
        <p:spPr>
          <a:xfrm>
            <a:off x="6426199" y="4030182"/>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Model Training</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&amp;</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Testing</a:t>
            </a:r>
          </a:p>
        </p:txBody>
      </p:sp>
      <p:sp>
        <p:nvSpPr>
          <p:cNvPr id="13" name="Content Placeholder 1">
            <a:extLst>
              <a:ext uri="{FF2B5EF4-FFF2-40B4-BE49-F238E27FC236}">
                <a16:creationId xmlns:a16="http://schemas.microsoft.com/office/drawing/2014/main" id="{1DED420C-2F70-D2CB-086B-BB76C0380CDE}"/>
              </a:ext>
            </a:extLst>
          </p:cNvPr>
          <p:cNvSpPr txBox="1">
            <a:spLocks/>
          </p:cNvSpPr>
          <p:nvPr/>
        </p:nvSpPr>
        <p:spPr>
          <a:xfrm>
            <a:off x="9187872" y="4030182"/>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Answer</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Extraction</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Function</a:t>
            </a:r>
          </a:p>
        </p:txBody>
      </p:sp>
      <p:pic>
        <p:nvPicPr>
          <p:cNvPr id="33" name="Audio 32">
            <a:extLst>
              <a:ext uri="{FF2B5EF4-FFF2-40B4-BE49-F238E27FC236}">
                <a16:creationId xmlns:a16="http://schemas.microsoft.com/office/drawing/2014/main" id="{C8A3A12C-BA00-1C35-244E-AEB0C1E4783A}"/>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1073704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45131">
        <p159:morph option="byObject"/>
      </p:transition>
    </mc:Choice>
    <mc:Fallback xmlns="">
      <p:transition advTm="4513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3"/>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14" name="Rounded Rectangle 13">
            <a:extLst>
              <a:ext uri="{FF2B5EF4-FFF2-40B4-BE49-F238E27FC236}">
                <a16:creationId xmlns:a16="http://schemas.microsoft.com/office/drawing/2014/main" id="{B76FCE44-C67B-4336-396C-656650C601AE}"/>
              </a:ext>
            </a:extLst>
          </p:cNvPr>
          <p:cNvSpPr/>
          <p:nvPr/>
        </p:nvSpPr>
        <p:spPr>
          <a:xfrm>
            <a:off x="9187816" y="955077"/>
            <a:ext cx="2579256" cy="2579256"/>
          </a:xfrm>
          <a:prstGeom prst="roundRect">
            <a:avLst>
              <a:gd name="adj" fmla="val 50000"/>
            </a:avLst>
          </a:prstGeom>
          <a:solidFill>
            <a:schemeClr val="accent3">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5">
            <a:extLst>
              <a:ext uri="{FF2B5EF4-FFF2-40B4-BE49-F238E27FC236}">
                <a16:creationId xmlns:a16="http://schemas.microsoft.com/office/drawing/2014/main" id="{547B918D-AFFC-0E2E-4807-61673BA253FC}"/>
              </a:ext>
            </a:extLst>
          </p:cNvPr>
          <p:cNvSpPr>
            <a:spLocks noGrp="1"/>
          </p:cNvSpPr>
          <p:nvPr>
            <p:ph type="title"/>
          </p:nvPr>
        </p:nvSpPr>
        <p:spPr>
          <a:xfrm>
            <a:off x="838201" y="113565"/>
            <a:ext cx="10515600" cy="937202"/>
          </a:xfrm>
        </p:spPr>
        <p:txBody>
          <a:bodyPr/>
          <a:lstStyle/>
          <a:p>
            <a:pPr algn="ctr"/>
            <a:r>
              <a:rPr lang="en-US" b="1">
                <a:solidFill>
                  <a:schemeClr val="bg1"/>
                </a:solidFill>
                <a:latin typeface="Poppins ExtraBold" pitchFamily="2" charset="77"/>
                <a:cs typeface="Poppins ExtraBold" pitchFamily="2" charset="77"/>
              </a:rPr>
              <a:t>METHODOLOGY</a:t>
            </a:r>
          </a:p>
        </p:txBody>
      </p:sp>
      <p:sp>
        <p:nvSpPr>
          <p:cNvPr id="2" name="Content Placeholder 1">
            <a:extLst>
              <a:ext uri="{FF2B5EF4-FFF2-40B4-BE49-F238E27FC236}">
                <a16:creationId xmlns:a16="http://schemas.microsoft.com/office/drawing/2014/main" id="{E31763E1-69EF-DD79-DAA1-020ABE11CB3A}"/>
              </a:ext>
            </a:extLst>
          </p:cNvPr>
          <p:cNvSpPr>
            <a:spLocks noGrp="1"/>
          </p:cNvSpPr>
          <p:nvPr>
            <p:ph idx="1"/>
          </p:nvPr>
        </p:nvSpPr>
        <p:spPr>
          <a:xfrm>
            <a:off x="505667" y="1619491"/>
            <a:ext cx="2579256" cy="1704177"/>
          </a:xfrm>
        </p:spPr>
        <p:txBody>
          <a:bodyPr>
            <a:noAutofit/>
          </a:bodyPr>
          <a:lstStyle/>
          <a:p>
            <a:pPr marL="0" indent="0" algn="ctr">
              <a:lnSpc>
                <a:spcPct val="150000"/>
              </a:lnSpc>
              <a:spcBef>
                <a:spcPts val="0"/>
              </a:spcBef>
              <a:buNone/>
            </a:pPr>
            <a:r>
              <a:rPr lang="en-US" sz="1800" b="1" u="none" strike="noStrike">
                <a:solidFill>
                  <a:schemeClr val="bg1"/>
                </a:solidFill>
                <a:effectLst/>
                <a:latin typeface="Poppins" pitchFamily="2" charset="77"/>
                <a:cs typeface="Poppins" pitchFamily="2" charset="77"/>
              </a:rPr>
              <a:t>Data Acquisition </a:t>
            </a:r>
          </a:p>
          <a:p>
            <a:pPr marL="0" indent="0" algn="ctr">
              <a:lnSpc>
                <a:spcPct val="150000"/>
              </a:lnSpc>
              <a:spcBef>
                <a:spcPts val="0"/>
              </a:spcBef>
              <a:buNone/>
            </a:pPr>
            <a:r>
              <a:rPr lang="en-US" sz="1800" b="1" u="none" strike="noStrike">
                <a:solidFill>
                  <a:schemeClr val="bg1"/>
                </a:solidFill>
                <a:effectLst/>
                <a:latin typeface="Poppins" pitchFamily="2" charset="77"/>
                <a:cs typeface="Poppins" pitchFamily="2" charset="77"/>
              </a:rPr>
              <a:t>&amp; </a:t>
            </a:r>
          </a:p>
          <a:p>
            <a:pPr marL="0" indent="0" algn="ctr">
              <a:lnSpc>
                <a:spcPct val="150000"/>
              </a:lnSpc>
              <a:spcBef>
                <a:spcPts val="0"/>
              </a:spcBef>
              <a:buNone/>
            </a:pPr>
            <a:r>
              <a:rPr lang="en-US" sz="1800" b="1" u="none" strike="noStrike">
                <a:solidFill>
                  <a:schemeClr val="bg1"/>
                </a:solidFill>
                <a:effectLst/>
                <a:latin typeface="Poppins" pitchFamily="2" charset="77"/>
                <a:cs typeface="Poppins" pitchFamily="2" charset="77"/>
              </a:rPr>
              <a:t>Transformation</a:t>
            </a:r>
            <a:endParaRPr lang="en-US" sz="1800" u="none" strike="noStrike">
              <a:solidFill>
                <a:schemeClr val="bg1"/>
              </a:solidFill>
              <a:effectLst/>
              <a:latin typeface="Poppins Medium" pitchFamily="2" charset="77"/>
              <a:cs typeface="Poppins Medium" pitchFamily="2" charset="77"/>
            </a:endParaRPr>
          </a:p>
          <a:p>
            <a:pPr algn="ctr" rtl="0">
              <a:lnSpc>
                <a:spcPct val="150000"/>
              </a:lnSpc>
              <a:spcBef>
                <a:spcPts val="0"/>
              </a:spcBef>
              <a:spcAft>
                <a:spcPts val="0"/>
              </a:spcAft>
            </a:pPr>
            <a:endParaRPr lang="en-US" sz="1400">
              <a:solidFill>
                <a:schemeClr val="bg1"/>
              </a:solidFill>
              <a:latin typeface="Poppins Medium" pitchFamily="2" charset="77"/>
              <a:cs typeface="Poppins Medium" pitchFamily="2" charset="77"/>
            </a:endParaRPr>
          </a:p>
        </p:txBody>
      </p:sp>
      <p:sp>
        <p:nvSpPr>
          <p:cNvPr id="4" name="Content Placeholder 1">
            <a:extLst>
              <a:ext uri="{FF2B5EF4-FFF2-40B4-BE49-F238E27FC236}">
                <a16:creationId xmlns:a16="http://schemas.microsoft.com/office/drawing/2014/main" id="{F4B28835-DD4E-C22D-C76A-38D8F5E59AA4}"/>
              </a:ext>
            </a:extLst>
          </p:cNvPr>
          <p:cNvSpPr txBox="1">
            <a:spLocks/>
          </p:cNvSpPr>
          <p:nvPr/>
        </p:nvSpPr>
        <p:spPr>
          <a:xfrm>
            <a:off x="3590570" y="1979625"/>
            <a:ext cx="2579256" cy="169638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rtl="0" fontAlgn="base">
              <a:lnSpc>
                <a:spcPct val="150000"/>
              </a:lnSpc>
              <a:spcBef>
                <a:spcPts val="0"/>
              </a:spcBef>
              <a:spcAft>
                <a:spcPts val="0"/>
              </a:spcAft>
              <a:buNone/>
            </a:pPr>
            <a:r>
              <a:rPr lang="en-US" sz="1800" b="1" i="0" u="none" strike="noStrike">
                <a:solidFill>
                  <a:schemeClr val="bg1"/>
                </a:solidFill>
                <a:effectLst/>
                <a:latin typeface="Poppins" pitchFamily="2" charset="77"/>
                <a:cs typeface="Poppins" pitchFamily="2" charset="77"/>
              </a:rPr>
              <a:t>Data Normalization</a:t>
            </a:r>
            <a:endParaRPr lang="en-US" sz="1800" b="0" i="0" u="none" strike="noStrike">
              <a:solidFill>
                <a:schemeClr val="bg1"/>
              </a:solidFill>
              <a:effectLst/>
              <a:latin typeface="Poppins" pitchFamily="2" charset="77"/>
              <a:cs typeface="Poppins" pitchFamily="2" charset="77"/>
            </a:endParaRPr>
          </a:p>
        </p:txBody>
      </p:sp>
      <p:sp>
        <p:nvSpPr>
          <p:cNvPr id="5" name="Content Placeholder 1">
            <a:extLst>
              <a:ext uri="{FF2B5EF4-FFF2-40B4-BE49-F238E27FC236}">
                <a16:creationId xmlns:a16="http://schemas.microsoft.com/office/drawing/2014/main" id="{445F3236-E97C-2AE3-E17C-FDDDC4B3C6F4}"/>
              </a:ext>
            </a:extLst>
          </p:cNvPr>
          <p:cNvSpPr txBox="1">
            <a:spLocks/>
          </p:cNvSpPr>
          <p:nvPr/>
        </p:nvSpPr>
        <p:spPr>
          <a:xfrm>
            <a:off x="6675473" y="1619491"/>
            <a:ext cx="2087415" cy="169638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base">
              <a:lnSpc>
                <a:spcPct val="150000"/>
              </a:lnSpc>
              <a:spcBef>
                <a:spcPts val="0"/>
              </a:spcBef>
              <a:buNone/>
            </a:pPr>
            <a:r>
              <a:rPr lang="en-US" sz="1800" b="1" u="none" strike="noStrike">
                <a:solidFill>
                  <a:schemeClr val="bg1"/>
                </a:solidFill>
                <a:effectLst/>
                <a:latin typeface="Poppins" pitchFamily="2" charset="77"/>
                <a:cs typeface="Poppins" pitchFamily="2" charset="77"/>
              </a:rPr>
              <a:t>Exploratory Data Analysis (EDA)</a:t>
            </a:r>
            <a:endParaRPr lang="en-US" sz="1800" u="none" strike="noStrike">
              <a:solidFill>
                <a:schemeClr val="bg1"/>
              </a:solidFill>
              <a:effectLst/>
              <a:latin typeface="Poppins Medium" pitchFamily="2" charset="77"/>
              <a:cs typeface="Poppins Medium" pitchFamily="2" charset="77"/>
            </a:endParaRPr>
          </a:p>
        </p:txBody>
      </p:sp>
      <p:sp>
        <p:nvSpPr>
          <p:cNvPr id="6" name="Content Placeholder 1">
            <a:extLst>
              <a:ext uri="{FF2B5EF4-FFF2-40B4-BE49-F238E27FC236}">
                <a16:creationId xmlns:a16="http://schemas.microsoft.com/office/drawing/2014/main" id="{886F6D95-73C1-E84A-5A3F-AD0EB714F4AE}"/>
              </a:ext>
            </a:extLst>
          </p:cNvPr>
          <p:cNvSpPr txBox="1">
            <a:spLocks/>
          </p:cNvSpPr>
          <p:nvPr/>
        </p:nvSpPr>
        <p:spPr>
          <a:xfrm>
            <a:off x="9187816" y="1975729"/>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solidFill>
                  <a:schemeClr val="bg1"/>
                </a:solidFill>
                <a:latin typeface="Poppins" pitchFamily="2" charset="77"/>
                <a:cs typeface="Poppins" pitchFamily="2" charset="77"/>
              </a:rPr>
              <a:t>Data Cleaning</a:t>
            </a:r>
            <a:endParaRPr lang="en-US" sz="1800">
              <a:solidFill>
                <a:schemeClr val="bg1"/>
              </a:solidFill>
              <a:latin typeface="Poppins Medium" pitchFamily="2" charset="77"/>
              <a:cs typeface="Poppins Medium" pitchFamily="2" charset="77"/>
            </a:endParaRPr>
          </a:p>
          <a:p>
            <a:pPr algn="ctr">
              <a:lnSpc>
                <a:spcPct val="150000"/>
              </a:lnSpc>
              <a:spcBef>
                <a:spcPts val="0"/>
              </a:spcBef>
            </a:pPr>
            <a:endParaRPr lang="en-US" sz="1400">
              <a:solidFill>
                <a:schemeClr val="bg1"/>
              </a:solidFill>
              <a:latin typeface="Poppins Medium" pitchFamily="2" charset="77"/>
              <a:cs typeface="Poppins Medium" pitchFamily="2" charset="77"/>
            </a:endParaRPr>
          </a:p>
        </p:txBody>
      </p:sp>
      <p:sp>
        <p:nvSpPr>
          <p:cNvPr id="7" name="Content Placeholder 1">
            <a:extLst>
              <a:ext uri="{FF2B5EF4-FFF2-40B4-BE49-F238E27FC236}">
                <a16:creationId xmlns:a16="http://schemas.microsoft.com/office/drawing/2014/main" id="{B311F9F7-C513-438A-89F6-61FD63BB66CF}"/>
              </a:ext>
            </a:extLst>
          </p:cNvPr>
          <p:cNvSpPr txBox="1">
            <a:spLocks/>
          </p:cNvSpPr>
          <p:nvPr/>
        </p:nvSpPr>
        <p:spPr>
          <a:xfrm>
            <a:off x="3516744" y="4030182"/>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Feature</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Engineering</a:t>
            </a:r>
            <a:endParaRPr lang="en-US" sz="1400">
              <a:noFill/>
              <a:latin typeface="Poppins Medium" pitchFamily="2" charset="77"/>
              <a:cs typeface="Poppins Medium" pitchFamily="2" charset="77"/>
            </a:endParaRPr>
          </a:p>
        </p:txBody>
      </p:sp>
      <p:sp>
        <p:nvSpPr>
          <p:cNvPr id="8" name="Content Placeholder 1">
            <a:extLst>
              <a:ext uri="{FF2B5EF4-FFF2-40B4-BE49-F238E27FC236}">
                <a16:creationId xmlns:a16="http://schemas.microsoft.com/office/drawing/2014/main" id="{54FE08D2-A39E-D7A3-2385-DAFC53E0195E}"/>
              </a:ext>
            </a:extLst>
          </p:cNvPr>
          <p:cNvSpPr txBox="1">
            <a:spLocks/>
          </p:cNvSpPr>
          <p:nvPr/>
        </p:nvSpPr>
        <p:spPr>
          <a:xfrm>
            <a:off x="505667" y="4030182"/>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Data </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Pre-processing</a:t>
            </a:r>
            <a:endParaRPr lang="en-US" sz="1800">
              <a:noFill/>
              <a:latin typeface="Poppins Medium" pitchFamily="2" charset="77"/>
              <a:cs typeface="Poppins Medium" pitchFamily="2" charset="77"/>
            </a:endParaRPr>
          </a:p>
          <a:p>
            <a:pPr algn="ctr">
              <a:lnSpc>
                <a:spcPct val="150000"/>
              </a:lnSpc>
              <a:spcBef>
                <a:spcPts val="0"/>
              </a:spcBef>
            </a:pPr>
            <a:endParaRPr lang="en-US" sz="1400">
              <a:noFill/>
              <a:latin typeface="Poppins Medium" pitchFamily="2" charset="77"/>
              <a:cs typeface="Poppins Medium" pitchFamily="2" charset="77"/>
            </a:endParaRPr>
          </a:p>
        </p:txBody>
      </p:sp>
      <p:sp>
        <p:nvSpPr>
          <p:cNvPr id="10" name="Content Placeholder 1">
            <a:extLst>
              <a:ext uri="{FF2B5EF4-FFF2-40B4-BE49-F238E27FC236}">
                <a16:creationId xmlns:a16="http://schemas.microsoft.com/office/drawing/2014/main" id="{75F7882D-3C66-7EB1-BC31-8311CD0A10C4}"/>
              </a:ext>
            </a:extLst>
          </p:cNvPr>
          <p:cNvSpPr txBox="1">
            <a:spLocks/>
          </p:cNvSpPr>
          <p:nvPr/>
        </p:nvSpPr>
        <p:spPr>
          <a:xfrm>
            <a:off x="6426199" y="4030182"/>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Model Training</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&amp;</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Testing</a:t>
            </a:r>
          </a:p>
        </p:txBody>
      </p:sp>
      <p:sp>
        <p:nvSpPr>
          <p:cNvPr id="13" name="Content Placeholder 1">
            <a:extLst>
              <a:ext uri="{FF2B5EF4-FFF2-40B4-BE49-F238E27FC236}">
                <a16:creationId xmlns:a16="http://schemas.microsoft.com/office/drawing/2014/main" id="{1DED420C-2F70-D2CB-086B-BB76C0380CDE}"/>
              </a:ext>
            </a:extLst>
          </p:cNvPr>
          <p:cNvSpPr txBox="1">
            <a:spLocks/>
          </p:cNvSpPr>
          <p:nvPr/>
        </p:nvSpPr>
        <p:spPr>
          <a:xfrm>
            <a:off x="9187872" y="4030182"/>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Answer</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Extraction</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Function</a:t>
            </a:r>
          </a:p>
        </p:txBody>
      </p:sp>
      <p:pic>
        <p:nvPicPr>
          <p:cNvPr id="18" name="Audio 17">
            <a:extLst>
              <a:ext uri="{FF2B5EF4-FFF2-40B4-BE49-F238E27FC236}">
                <a16:creationId xmlns:a16="http://schemas.microsoft.com/office/drawing/2014/main" id="{72D2ABAB-7B02-BA2E-6C01-86D51F975308}"/>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8662729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18529">
        <p159:morph option="byObject"/>
      </p:transition>
    </mc:Choice>
    <mc:Fallback xmlns="">
      <p:transition advTm="1852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1" name="Rectangle 1030">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4">
            <a:extLst>
              <a:ext uri="{BEBA8EAE-BF5A-486C-A8C5-ECC9F3942E4B}">
                <a14:imgProps xmlns:a14="http://schemas.microsoft.com/office/drawing/2010/main">
                  <a14:imgLayer r:embed="rId5">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10" name="Oval 9">
            <a:extLst>
              <a:ext uri="{FF2B5EF4-FFF2-40B4-BE49-F238E27FC236}">
                <a16:creationId xmlns:a16="http://schemas.microsoft.com/office/drawing/2014/main" id="{499B999A-8486-D9C3-246C-C0D63BC99369}"/>
              </a:ext>
            </a:extLst>
          </p:cNvPr>
          <p:cNvSpPr/>
          <p:nvPr/>
        </p:nvSpPr>
        <p:spPr>
          <a:xfrm>
            <a:off x="5039487" y="2542638"/>
            <a:ext cx="1772724" cy="1772724"/>
          </a:xfrm>
          <a:prstGeom prst="ellipse">
            <a:avLst/>
          </a:prstGeom>
          <a:blipFill>
            <a:blip r:embed="rId6"/>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5">
            <a:extLst>
              <a:ext uri="{FF2B5EF4-FFF2-40B4-BE49-F238E27FC236}">
                <a16:creationId xmlns:a16="http://schemas.microsoft.com/office/drawing/2014/main" id="{547B918D-AFFC-0E2E-4807-61673BA253FC}"/>
              </a:ext>
            </a:extLst>
          </p:cNvPr>
          <p:cNvSpPr>
            <a:spLocks noGrp="1"/>
          </p:cNvSpPr>
          <p:nvPr>
            <p:ph type="title"/>
          </p:nvPr>
        </p:nvSpPr>
        <p:spPr>
          <a:xfrm>
            <a:off x="838200" y="253999"/>
            <a:ext cx="10515600" cy="854075"/>
          </a:xfrm>
        </p:spPr>
        <p:txBody>
          <a:bodyPr/>
          <a:lstStyle/>
          <a:p>
            <a:pPr algn="ctr"/>
            <a:r>
              <a:rPr lang="en-US" b="1">
                <a:solidFill>
                  <a:schemeClr val="bg1"/>
                </a:solidFill>
                <a:latin typeface="Poppins ExtraBold" pitchFamily="2" charset="77"/>
                <a:cs typeface="Poppins ExtraBold" pitchFamily="2" charset="77"/>
              </a:rPr>
              <a:t>PROJECT MEMBERS</a:t>
            </a:r>
          </a:p>
        </p:txBody>
      </p:sp>
      <p:sp>
        <p:nvSpPr>
          <p:cNvPr id="16" name="Oval 15">
            <a:extLst>
              <a:ext uri="{FF2B5EF4-FFF2-40B4-BE49-F238E27FC236}">
                <a16:creationId xmlns:a16="http://schemas.microsoft.com/office/drawing/2014/main" id="{7BF91768-7E15-97C0-A238-2B80AD18BBAB}"/>
              </a:ext>
            </a:extLst>
          </p:cNvPr>
          <p:cNvSpPr/>
          <p:nvPr/>
        </p:nvSpPr>
        <p:spPr>
          <a:xfrm>
            <a:off x="5039487" y="2539296"/>
            <a:ext cx="1772724" cy="1772724"/>
          </a:xfrm>
          <a:prstGeom prst="ellipse">
            <a:avLst/>
          </a:prstGeom>
          <a:blipFill>
            <a:blip r:embed="rId7"/>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EF4C6050-8F81-5D55-CE69-F745C3CD71EC}"/>
              </a:ext>
            </a:extLst>
          </p:cNvPr>
          <p:cNvSpPr/>
          <p:nvPr/>
        </p:nvSpPr>
        <p:spPr>
          <a:xfrm>
            <a:off x="5039487" y="2545980"/>
            <a:ext cx="1772724" cy="1772724"/>
          </a:xfrm>
          <a:prstGeom prst="ellipse">
            <a:avLst/>
          </a:prstGeom>
          <a:blipFill>
            <a:blip r:embed="rId8"/>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727957C1-13F3-FF27-89C6-58C6C76B07E3}"/>
              </a:ext>
            </a:extLst>
          </p:cNvPr>
          <p:cNvSpPr/>
          <p:nvPr/>
        </p:nvSpPr>
        <p:spPr>
          <a:xfrm>
            <a:off x="5039487" y="2535954"/>
            <a:ext cx="1772724" cy="1772724"/>
          </a:xfrm>
          <a:prstGeom prst="ellipse">
            <a:avLst/>
          </a:prstGeom>
          <a:blipFill>
            <a:blip r:embed="rId9"/>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Audio 24">
            <a:extLst>
              <a:ext uri="{FF2B5EF4-FFF2-40B4-BE49-F238E27FC236}">
                <a16:creationId xmlns:a16="http://schemas.microsoft.com/office/drawing/2014/main" id="{D16E5377-528C-C159-2D79-819324DFC1D5}"/>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0476551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2048">
        <p159:morph option="byObject"/>
      </p:transition>
    </mc:Choice>
    <mc:Fallback xmlns="">
      <p:transition advTm="204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5"/>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14" name="Rounded Rectangle 13">
            <a:extLst>
              <a:ext uri="{FF2B5EF4-FFF2-40B4-BE49-F238E27FC236}">
                <a16:creationId xmlns:a16="http://schemas.microsoft.com/office/drawing/2014/main" id="{B76FCE44-C67B-4336-396C-656650C601AE}"/>
              </a:ext>
            </a:extLst>
          </p:cNvPr>
          <p:cNvSpPr/>
          <p:nvPr/>
        </p:nvSpPr>
        <p:spPr>
          <a:xfrm>
            <a:off x="512616" y="3534333"/>
            <a:ext cx="2579256" cy="2579256"/>
          </a:xfrm>
          <a:prstGeom prst="roundRect">
            <a:avLst>
              <a:gd name="adj" fmla="val 50000"/>
            </a:avLst>
          </a:prstGeom>
          <a:solidFill>
            <a:schemeClr val="accent3">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5">
            <a:extLst>
              <a:ext uri="{FF2B5EF4-FFF2-40B4-BE49-F238E27FC236}">
                <a16:creationId xmlns:a16="http://schemas.microsoft.com/office/drawing/2014/main" id="{547B918D-AFFC-0E2E-4807-61673BA253FC}"/>
              </a:ext>
            </a:extLst>
          </p:cNvPr>
          <p:cNvSpPr>
            <a:spLocks noGrp="1"/>
          </p:cNvSpPr>
          <p:nvPr>
            <p:ph type="title"/>
          </p:nvPr>
        </p:nvSpPr>
        <p:spPr>
          <a:xfrm>
            <a:off x="838201" y="113565"/>
            <a:ext cx="10515600" cy="937202"/>
          </a:xfrm>
        </p:spPr>
        <p:txBody>
          <a:bodyPr/>
          <a:lstStyle/>
          <a:p>
            <a:pPr algn="ctr"/>
            <a:r>
              <a:rPr lang="en-US" b="1">
                <a:solidFill>
                  <a:schemeClr val="bg1"/>
                </a:solidFill>
                <a:latin typeface="Poppins ExtraBold" pitchFamily="2" charset="77"/>
                <a:cs typeface="Poppins ExtraBold" pitchFamily="2" charset="77"/>
              </a:rPr>
              <a:t>METHODOLOGY</a:t>
            </a:r>
          </a:p>
        </p:txBody>
      </p:sp>
      <p:sp>
        <p:nvSpPr>
          <p:cNvPr id="2" name="Content Placeholder 1">
            <a:extLst>
              <a:ext uri="{FF2B5EF4-FFF2-40B4-BE49-F238E27FC236}">
                <a16:creationId xmlns:a16="http://schemas.microsoft.com/office/drawing/2014/main" id="{E31763E1-69EF-DD79-DAA1-020ABE11CB3A}"/>
              </a:ext>
            </a:extLst>
          </p:cNvPr>
          <p:cNvSpPr>
            <a:spLocks noGrp="1"/>
          </p:cNvSpPr>
          <p:nvPr>
            <p:ph idx="1"/>
          </p:nvPr>
        </p:nvSpPr>
        <p:spPr>
          <a:xfrm>
            <a:off x="505667" y="1619491"/>
            <a:ext cx="2579256" cy="1704177"/>
          </a:xfrm>
        </p:spPr>
        <p:txBody>
          <a:bodyPr>
            <a:noAutofit/>
          </a:bodyPr>
          <a:lstStyle/>
          <a:p>
            <a:pPr marL="0" indent="0" algn="ctr">
              <a:lnSpc>
                <a:spcPct val="150000"/>
              </a:lnSpc>
              <a:spcBef>
                <a:spcPts val="0"/>
              </a:spcBef>
              <a:buNone/>
            </a:pPr>
            <a:r>
              <a:rPr lang="en-US" sz="1800" b="1" u="none" strike="noStrike">
                <a:solidFill>
                  <a:schemeClr val="bg1"/>
                </a:solidFill>
                <a:effectLst/>
                <a:latin typeface="Poppins" pitchFamily="2" charset="77"/>
                <a:cs typeface="Poppins" pitchFamily="2" charset="77"/>
              </a:rPr>
              <a:t>Data Acquisition </a:t>
            </a:r>
          </a:p>
          <a:p>
            <a:pPr marL="0" indent="0" algn="ctr">
              <a:lnSpc>
                <a:spcPct val="150000"/>
              </a:lnSpc>
              <a:spcBef>
                <a:spcPts val="0"/>
              </a:spcBef>
              <a:buNone/>
            </a:pPr>
            <a:r>
              <a:rPr lang="en-US" sz="1800" b="1" u="none" strike="noStrike">
                <a:solidFill>
                  <a:schemeClr val="bg1"/>
                </a:solidFill>
                <a:effectLst/>
                <a:latin typeface="Poppins" pitchFamily="2" charset="77"/>
                <a:cs typeface="Poppins" pitchFamily="2" charset="77"/>
              </a:rPr>
              <a:t>&amp; </a:t>
            </a:r>
          </a:p>
          <a:p>
            <a:pPr marL="0" indent="0" algn="ctr">
              <a:lnSpc>
                <a:spcPct val="150000"/>
              </a:lnSpc>
              <a:spcBef>
                <a:spcPts val="0"/>
              </a:spcBef>
              <a:buNone/>
            </a:pPr>
            <a:r>
              <a:rPr lang="en-US" sz="1800" b="1" u="none" strike="noStrike">
                <a:solidFill>
                  <a:schemeClr val="bg1"/>
                </a:solidFill>
                <a:effectLst/>
                <a:latin typeface="Poppins" pitchFamily="2" charset="77"/>
                <a:cs typeface="Poppins" pitchFamily="2" charset="77"/>
              </a:rPr>
              <a:t>Transformation</a:t>
            </a:r>
            <a:endParaRPr lang="en-US" sz="1800" u="none" strike="noStrike">
              <a:solidFill>
                <a:schemeClr val="bg1"/>
              </a:solidFill>
              <a:effectLst/>
              <a:latin typeface="Poppins Medium" pitchFamily="2" charset="77"/>
              <a:cs typeface="Poppins Medium" pitchFamily="2" charset="77"/>
            </a:endParaRPr>
          </a:p>
          <a:p>
            <a:pPr algn="ctr" rtl="0">
              <a:lnSpc>
                <a:spcPct val="150000"/>
              </a:lnSpc>
              <a:spcBef>
                <a:spcPts val="0"/>
              </a:spcBef>
              <a:spcAft>
                <a:spcPts val="0"/>
              </a:spcAft>
            </a:pPr>
            <a:endParaRPr lang="en-US" sz="1400">
              <a:solidFill>
                <a:schemeClr val="bg1"/>
              </a:solidFill>
              <a:latin typeface="Poppins Medium" pitchFamily="2" charset="77"/>
              <a:cs typeface="Poppins Medium" pitchFamily="2" charset="77"/>
            </a:endParaRPr>
          </a:p>
        </p:txBody>
      </p:sp>
      <p:sp>
        <p:nvSpPr>
          <p:cNvPr id="4" name="Content Placeholder 1">
            <a:extLst>
              <a:ext uri="{FF2B5EF4-FFF2-40B4-BE49-F238E27FC236}">
                <a16:creationId xmlns:a16="http://schemas.microsoft.com/office/drawing/2014/main" id="{F4B28835-DD4E-C22D-C76A-38D8F5E59AA4}"/>
              </a:ext>
            </a:extLst>
          </p:cNvPr>
          <p:cNvSpPr txBox="1">
            <a:spLocks/>
          </p:cNvSpPr>
          <p:nvPr/>
        </p:nvSpPr>
        <p:spPr>
          <a:xfrm>
            <a:off x="3590570" y="1979626"/>
            <a:ext cx="2579256" cy="169638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rtl="0" fontAlgn="base">
              <a:lnSpc>
                <a:spcPct val="150000"/>
              </a:lnSpc>
              <a:spcBef>
                <a:spcPts val="0"/>
              </a:spcBef>
              <a:spcAft>
                <a:spcPts val="0"/>
              </a:spcAft>
              <a:buNone/>
            </a:pPr>
            <a:r>
              <a:rPr lang="en-US" sz="1800" b="1" i="0" u="none" strike="noStrike">
                <a:solidFill>
                  <a:schemeClr val="bg1"/>
                </a:solidFill>
                <a:effectLst/>
                <a:latin typeface="Poppins" pitchFamily="2" charset="77"/>
                <a:cs typeface="Poppins" pitchFamily="2" charset="77"/>
              </a:rPr>
              <a:t>Data Normalization</a:t>
            </a:r>
            <a:endParaRPr lang="en-US" sz="1800" b="0" i="0" u="none" strike="noStrike">
              <a:solidFill>
                <a:schemeClr val="bg1"/>
              </a:solidFill>
              <a:effectLst/>
              <a:latin typeface="Poppins" pitchFamily="2" charset="77"/>
              <a:cs typeface="Poppins" pitchFamily="2" charset="77"/>
            </a:endParaRPr>
          </a:p>
        </p:txBody>
      </p:sp>
      <p:sp>
        <p:nvSpPr>
          <p:cNvPr id="5" name="Content Placeholder 1">
            <a:extLst>
              <a:ext uri="{FF2B5EF4-FFF2-40B4-BE49-F238E27FC236}">
                <a16:creationId xmlns:a16="http://schemas.microsoft.com/office/drawing/2014/main" id="{445F3236-E97C-2AE3-E17C-FDDDC4B3C6F4}"/>
              </a:ext>
            </a:extLst>
          </p:cNvPr>
          <p:cNvSpPr txBox="1">
            <a:spLocks/>
          </p:cNvSpPr>
          <p:nvPr/>
        </p:nvSpPr>
        <p:spPr>
          <a:xfrm>
            <a:off x="6675473" y="1619491"/>
            <a:ext cx="2087415" cy="169638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base">
              <a:lnSpc>
                <a:spcPct val="150000"/>
              </a:lnSpc>
              <a:spcBef>
                <a:spcPts val="0"/>
              </a:spcBef>
              <a:buNone/>
            </a:pPr>
            <a:r>
              <a:rPr lang="en-US" sz="1800" b="1" u="none" strike="noStrike">
                <a:solidFill>
                  <a:schemeClr val="bg1"/>
                </a:solidFill>
                <a:effectLst/>
                <a:latin typeface="Poppins" pitchFamily="2" charset="77"/>
                <a:cs typeface="Poppins" pitchFamily="2" charset="77"/>
              </a:rPr>
              <a:t>Exploratory Data Analysis (EDA)</a:t>
            </a:r>
            <a:endParaRPr lang="en-US" sz="1800" u="none" strike="noStrike">
              <a:solidFill>
                <a:schemeClr val="bg1"/>
              </a:solidFill>
              <a:effectLst/>
              <a:latin typeface="Poppins Medium" pitchFamily="2" charset="77"/>
              <a:cs typeface="Poppins Medium" pitchFamily="2" charset="77"/>
            </a:endParaRPr>
          </a:p>
        </p:txBody>
      </p:sp>
      <p:sp>
        <p:nvSpPr>
          <p:cNvPr id="6" name="Content Placeholder 1">
            <a:extLst>
              <a:ext uri="{FF2B5EF4-FFF2-40B4-BE49-F238E27FC236}">
                <a16:creationId xmlns:a16="http://schemas.microsoft.com/office/drawing/2014/main" id="{886F6D95-73C1-E84A-5A3F-AD0EB714F4AE}"/>
              </a:ext>
            </a:extLst>
          </p:cNvPr>
          <p:cNvSpPr txBox="1">
            <a:spLocks/>
          </p:cNvSpPr>
          <p:nvPr/>
        </p:nvSpPr>
        <p:spPr>
          <a:xfrm>
            <a:off x="9187816" y="1971832"/>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solidFill>
                  <a:schemeClr val="bg1"/>
                </a:solidFill>
                <a:latin typeface="Poppins" pitchFamily="2" charset="77"/>
                <a:cs typeface="Poppins" pitchFamily="2" charset="77"/>
              </a:rPr>
              <a:t>Data Cleaning</a:t>
            </a:r>
            <a:endParaRPr lang="en-US" sz="1800">
              <a:solidFill>
                <a:schemeClr val="bg1"/>
              </a:solidFill>
              <a:latin typeface="Poppins Medium" pitchFamily="2" charset="77"/>
              <a:cs typeface="Poppins Medium" pitchFamily="2" charset="77"/>
            </a:endParaRPr>
          </a:p>
          <a:p>
            <a:pPr algn="ctr">
              <a:lnSpc>
                <a:spcPct val="150000"/>
              </a:lnSpc>
              <a:spcBef>
                <a:spcPts val="0"/>
              </a:spcBef>
            </a:pPr>
            <a:endParaRPr lang="en-US" sz="1400">
              <a:solidFill>
                <a:schemeClr val="bg1"/>
              </a:solidFill>
              <a:latin typeface="Poppins Medium" pitchFamily="2" charset="77"/>
              <a:cs typeface="Poppins Medium" pitchFamily="2" charset="77"/>
            </a:endParaRPr>
          </a:p>
        </p:txBody>
      </p:sp>
      <p:sp>
        <p:nvSpPr>
          <p:cNvPr id="7" name="Content Placeholder 1">
            <a:extLst>
              <a:ext uri="{FF2B5EF4-FFF2-40B4-BE49-F238E27FC236}">
                <a16:creationId xmlns:a16="http://schemas.microsoft.com/office/drawing/2014/main" id="{B311F9F7-C513-438A-89F6-61FD63BB66CF}"/>
              </a:ext>
            </a:extLst>
          </p:cNvPr>
          <p:cNvSpPr txBox="1">
            <a:spLocks/>
          </p:cNvSpPr>
          <p:nvPr/>
        </p:nvSpPr>
        <p:spPr>
          <a:xfrm>
            <a:off x="3516744" y="4030182"/>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Feature</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Engineering</a:t>
            </a:r>
            <a:endParaRPr lang="en-US" sz="1400">
              <a:noFill/>
              <a:latin typeface="Poppins Medium" pitchFamily="2" charset="77"/>
              <a:cs typeface="Poppins Medium" pitchFamily="2" charset="77"/>
            </a:endParaRPr>
          </a:p>
        </p:txBody>
      </p:sp>
      <p:sp>
        <p:nvSpPr>
          <p:cNvPr id="8" name="Content Placeholder 1">
            <a:extLst>
              <a:ext uri="{FF2B5EF4-FFF2-40B4-BE49-F238E27FC236}">
                <a16:creationId xmlns:a16="http://schemas.microsoft.com/office/drawing/2014/main" id="{54FE08D2-A39E-D7A3-2385-DAFC53E0195E}"/>
              </a:ext>
            </a:extLst>
          </p:cNvPr>
          <p:cNvSpPr txBox="1">
            <a:spLocks/>
          </p:cNvSpPr>
          <p:nvPr/>
        </p:nvSpPr>
        <p:spPr>
          <a:xfrm>
            <a:off x="505667" y="4238745"/>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solidFill>
                  <a:schemeClr val="bg1"/>
                </a:solidFill>
                <a:latin typeface="Poppins" pitchFamily="2" charset="77"/>
                <a:cs typeface="Poppins" pitchFamily="2" charset="77"/>
              </a:rPr>
              <a:t>Data </a:t>
            </a:r>
          </a:p>
          <a:p>
            <a:pPr marL="0" indent="0" algn="ctr">
              <a:lnSpc>
                <a:spcPct val="150000"/>
              </a:lnSpc>
              <a:spcBef>
                <a:spcPts val="0"/>
              </a:spcBef>
              <a:buFont typeface="Arial" panose="020B0604020202020204" pitchFamily="34" charset="0"/>
              <a:buNone/>
            </a:pPr>
            <a:r>
              <a:rPr lang="en-US" sz="1800" b="1">
                <a:solidFill>
                  <a:schemeClr val="bg1"/>
                </a:solidFill>
                <a:latin typeface="Poppins" pitchFamily="2" charset="77"/>
                <a:cs typeface="Poppins" pitchFamily="2" charset="77"/>
              </a:rPr>
              <a:t>Pre-processing</a:t>
            </a:r>
            <a:endParaRPr lang="en-US" sz="1800">
              <a:solidFill>
                <a:schemeClr val="bg1"/>
              </a:solidFill>
              <a:latin typeface="Poppins Medium" pitchFamily="2" charset="77"/>
              <a:cs typeface="Poppins Medium" pitchFamily="2" charset="77"/>
            </a:endParaRPr>
          </a:p>
          <a:p>
            <a:pPr algn="ctr">
              <a:lnSpc>
                <a:spcPct val="150000"/>
              </a:lnSpc>
              <a:spcBef>
                <a:spcPts val="0"/>
              </a:spcBef>
            </a:pPr>
            <a:endParaRPr lang="en-US" sz="1400">
              <a:solidFill>
                <a:schemeClr val="bg1"/>
              </a:solidFill>
              <a:latin typeface="Poppins Medium" pitchFamily="2" charset="77"/>
              <a:cs typeface="Poppins Medium" pitchFamily="2" charset="77"/>
            </a:endParaRPr>
          </a:p>
        </p:txBody>
      </p:sp>
      <p:sp>
        <p:nvSpPr>
          <p:cNvPr id="10" name="Content Placeholder 1">
            <a:extLst>
              <a:ext uri="{FF2B5EF4-FFF2-40B4-BE49-F238E27FC236}">
                <a16:creationId xmlns:a16="http://schemas.microsoft.com/office/drawing/2014/main" id="{75F7882D-3C66-7EB1-BC31-8311CD0A10C4}"/>
              </a:ext>
            </a:extLst>
          </p:cNvPr>
          <p:cNvSpPr txBox="1">
            <a:spLocks/>
          </p:cNvSpPr>
          <p:nvPr/>
        </p:nvSpPr>
        <p:spPr>
          <a:xfrm>
            <a:off x="6426199" y="4030182"/>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Model Training</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&amp;</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Testing</a:t>
            </a:r>
          </a:p>
        </p:txBody>
      </p:sp>
      <p:sp>
        <p:nvSpPr>
          <p:cNvPr id="13" name="Content Placeholder 1">
            <a:extLst>
              <a:ext uri="{FF2B5EF4-FFF2-40B4-BE49-F238E27FC236}">
                <a16:creationId xmlns:a16="http://schemas.microsoft.com/office/drawing/2014/main" id="{1DED420C-2F70-D2CB-086B-BB76C0380CDE}"/>
              </a:ext>
            </a:extLst>
          </p:cNvPr>
          <p:cNvSpPr txBox="1">
            <a:spLocks/>
          </p:cNvSpPr>
          <p:nvPr/>
        </p:nvSpPr>
        <p:spPr>
          <a:xfrm>
            <a:off x="9187872" y="4030182"/>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Answer</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Extraction</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Function</a:t>
            </a:r>
          </a:p>
        </p:txBody>
      </p:sp>
      <p:pic>
        <p:nvPicPr>
          <p:cNvPr id="33" name="Audio 32">
            <a:extLst>
              <a:ext uri="{FF2B5EF4-FFF2-40B4-BE49-F238E27FC236}">
                <a16:creationId xmlns:a16="http://schemas.microsoft.com/office/drawing/2014/main" id="{A38098E2-BDD5-72CA-369D-1939EB5915EB}"/>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0157672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63041">
        <p159:morph option="byObject"/>
      </p:transition>
    </mc:Choice>
    <mc:Fallback xmlns="">
      <p:transition advTm="6304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3"/>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14" name="Rounded Rectangle 13">
            <a:extLst>
              <a:ext uri="{FF2B5EF4-FFF2-40B4-BE49-F238E27FC236}">
                <a16:creationId xmlns:a16="http://schemas.microsoft.com/office/drawing/2014/main" id="{B76FCE44-C67B-4336-396C-656650C601AE}"/>
              </a:ext>
            </a:extLst>
          </p:cNvPr>
          <p:cNvSpPr/>
          <p:nvPr/>
        </p:nvSpPr>
        <p:spPr>
          <a:xfrm>
            <a:off x="3516744" y="3534333"/>
            <a:ext cx="2579256" cy="2579256"/>
          </a:xfrm>
          <a:prstGeom prst="roundRect">
            <a:avLst>
              <a:gd name="adj" fmla="val 50000"/>
            </a:avLst>
          </a:prstGeom>
          <a:solidFill>
            <a:schemeClr val="accent4">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5">
            <a:extLst>
              <a:ext uri="{FF2B5EF4-FFF2-40B4-BE49-F238E27FC236}">
                <a16:creationId xmlns:a16="http://schemas.microsoft.com/office/drawing/2014/main" id="{547B918D-AFFC-0E2E-4807-61673BA253FC}"/>
              </a:ext>
            </a:extLst>
          </p:cNvPr>
          <p:cNvSpPr>
            <a:spLocks noGrp="1"/>
          </p:cNvSpPr>
          <p:nvPr>
            <p:ph type="title"/>
          </p:nvPr>
        </p:nvSpPr>
        <p:spPr>
          <a:xfrm>
            <a:off x="838201" y="113565"/>
            <a:ext cx="10515600" cy="937202"/>
          </a:xfrm>
        </p:spPr>
        <p:txBody>
          <a:bodyPr/>
          <a:lstStyle/>
          <a:p>
            <a:pPr algn="ctr"/>
            <a:r>
              <a:rPr lang="en-US" b="1">
                <a:solidFill>
                  <a:schemeClr val="bg1"/>
                </a:solidFill>
                <a:latin typeface="Poppins ExtraBold" pitchFamily="2" charset="77"/>
                <a:cs typeface="Poppins ExtraBold" pitchFamily="2" charset="77"/>
              </a:rPr>
              <a:t>METHODOLOGY</a:t>
            </a:r>
          </a:p>
        </p:txBody>
      </p:sp>
      <p:sp>
        <p:nvSpPr>
          <p:cNvPr id="2" name="Content Placeholder 1">
            <a:extLst>
              <a:ext uri="{FF2B5EF4-FFF2-40B4-BE49-F238E27FC236}">
                <a16:creationId xmlns:a16="http://schemas.microsoft.com/office/drawing/2014/main" id="{E31763E1-69EF-DD79-DAA1-020ABE11CB3A}"/>
              </a:ext>
            </a:extLst>
          </p:cNvPr>
          <p:cNvSpPr>
            <a:spLocks noGrp="1"/>
          </p:cNvSpPr>
          <p:nvPr>
            <p:ph idx="1"/>
          </p:nvPr>
        </p:nvSpPr>
        <p:spPr>
          <a:xfrm>
            <a:off x="505667" y="1619491"/>
            <a:ext cx="2579256" cy="1704177"/>
          </a:xfrm>
        </p:spPr>
        <p:txBody>
          <a:bodyPr>
            <a:noAutofit/>
          </a:bodyPr>
          <a:lstStyle/>
          <a:p>
            <a:pPr marL="0" indent="0" algn="ctr">
              <a:lnSpc>
                <a:spcPct val="150000"/>
              </a:lnSpc>
              <a:spcBef>
                <a:spcPts val="0"/>
              </a:spcBef>
              <a:buNone/>
            </a:pPr>
            <a:r>
              <a:rPr lang="en-US" sz="1800" b="1" u="none" strike="noStrike">
                <a:solidFill>
                  <a:schemeClr val="bg1"/>
                </a:solidFill>
                <a:effectLst/>
                <a:latin typeface="Poppins" pitchFamily="2" charset="77"/>
                <a:cs typeface="Poppins" pitchFamily="2" charset="77"/>
              </a:rPr>
              <a:t>Data Acquisition </a:t>
            </a:r>
          </a:p>
          <a:p>
            <a:pPr marL="0" indent="0" algn="ctr">
              <a:lnSpc>
                <a:spcPct val="150000"/>
              </a:lnSpc>
              <a:spcBef>
                <a:spcPts val="0"/>
              </a:spcBef>
              <a:buNone/>
            </a:pPr>
            <a:r>
              <a:rPr lang="en-US" sz="1800" b="1" u="none" strike="noStrike">
                <a:solidFill>
                  <a:schemeClr val="bg1"/>
                </a:solidFill>
                <a:effectLst/>
                <a:latin typeface="Poppins" pitchFamily="2" charset="77"/>
                <a:cs typeface="Poppins" pitchFamily="2" charset="77"/>
              </a:rPr>
              <a:t>&amp; </a:t>
            </a:r>
          </a:p>
          <a:p>
            <a:pPr marL="0" indent="0" algn="ctr">
              <a:lnSpc>
                <a:spcPct val="150000"/>
              </a:lnSpc>
              <a:spcBef>
                <a:spcPts val="0"/>
              </a:spcBef>
              <a:buNone/>
            </a:pPr>
            <a:r>
              <a:rPr lang="en-US" sz="1800" b="1" u="none" strike="noStrike">
                <a:solidFill>
                  <a:schemeClr val="bg1"/>
                </a:solidFill>
                <a:effectLst/>
                <a:latin typeface="Poppins" pitchFamily="2" charset="77"/>
                <a:cs typeface="Poppins" pitchFamily="2" charset="77"/>
              </a:rPr>
              <a:t>Transformation</a:t>
            </a:r>
            <a:endParaRPr lang="en-US" sz="1800" u="none" strike="noStrike">
              <a:solidFill>
                <a:schemeClr val="bg1"/>
              </a:solidFill>
              <a:effectLst/>
              <a:latin typeface="Poppins Medium" pitchFamily="2" charset="77"/>
              <a:cs typeface="Poppins Medium" pitchFamily="2" charset="77"/>
            </a:endParaRPr>
          </a:p>
          <a:p>
            <a:pPr algn="ctr" rtl="0">
              <a:lnSpc>
                <a:spcPct val="150000"/>
              </a:lnSpc>
              <a:spcBef>
                <a:spcPts val="0"/>
              </a:spcBef>
              <a:spcAft>
                <a:spcPts val="0"/>
              </a:spcAft>
            </a:pPr>
            <a:endParaRPr lang="en-US" sz="1400">
              <a:solidFill>
                <a:schemeClr val="bg1"/>
              </a:solidFill>
              <a:latin typeface="Poppins Medium" pitchFamily="2" charset="77"/>
              <a:cs typeface="Poppins Medium" pitchFamily="2" charset="77"/>
            </a:endParaRPr>
          </a:p>
        </p:txBody>
      </p:sp>
      <p:sp>
        <p:nvSpPr>
          <p:cNvPr id="4" name="Content Placeholder 1">
            <a:extLst>
              <a:ext uri="{FF2B5EF4-FFF2-40B4-BE49-F238E27FC236}">
                <a16:creationId xmlns:a16="http://schemas.microsoft.com/office/drawing/2014/main" id="{F4B28835-DD4E-C22D-C76A-38D8F5E59AA4}"/>
              </a:ext>
            </a:extLst>
          </p:cNvPr>
          <p:cNvSpPr txBox="1">
            <a:spLocks/>
          </p:cNvSpPr>
          <p:nvPr/>
        </p:nvSpPr>
        <p:spPr>
          <a:xfrm>
            <a:off x="3590570" y="1983523"/>
            <a:ext cx="2579256" cy="169638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rtl="0" fontAlgn="base">
              <a:lnSpc>
                <a:spcPct val="150000"/>
              </a:lnSpc>
              <a:spcBef>
                <a:spcPts val="0"/>
              </a:spcBef>
              <a:spcAft>
                <a:spcPts val="0"/>
              </a:spcAft>
              <a:buNone/>
            </a:pPr>
            <a:r>
              <a:rPr lang="en-US" sz="1800" b="1" i="0" u="none" strike="noStrike">
                <a:solidFill>
                  <a:schemeClr val="bg1"/>
                </a:solidFill>
                <a:effectLst/>
                <a:latin typeface="Poppins" pitchFamily="2" charset="77"/>
                <a:cs typeface="Poppins" pitchFamily="2" charset="77"/>
              </a:rPr>
              <a:t>Data Normalization</a:t>
            </a:r>
            <a:endParaRPr lang="en-US" sz="1800" b="0" i="0" u="none" strike="noStrike">
              <a:solidFill>
                <a:schemeClr val="bg1"/>
              </a:solidFill>
              <a:effectLst/>
              <a:latin typeface="Poppins" pitchFamily="2" charset="77"/>
              <a:cs typeface="Poppins" pitchFamily="2" charset="77"/>
            </a:endParaRPr>
          </a:p>
        </p:txBody>
      </p:sp>
      <p:sp>
        <p:nvSpPr>
          <p:cNvPr id="5" name="Content Placeholder 1">
            <a:extLst>
              <a:ext uri="{FF2B5EF4-FFF2-40B4-BE49-F238E27FC236}">
                <a16:creationId xmlns:a16="http://schemas.microsoft.com/office/drawing/2014/main" id="{445F3236-E97C-2AE3-E17C-FDDDC4B3C6F4}"/>
              </a:ext>
            </a:extLst>
          </p:cNvPr>
          <p:cNvSpPr txBox="1">
            <a:spLocks/>
          </p:cNvSpPr>
          <p:nvPr/>
        </p:nvSpPr>
        <p:spPr>
          <a:xfrm>
            <a:off x="6675473" y="1619491"/>
            <a:ext cx="2087415" cy="169638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base">
              <a:lnSpc>
                <a:spcPct val="150000"/>
              </a:lnSpc>
              <a:spcBef>
                <a:spcPts val="0"/>
              </a:spcBef>
              <a:buNone/>
            </a:pPr>
            <a:r>
              <a:rPr lang="en-US" sz="1800" b="1" u="none" strike="noStrike">
                <a:solidFill>
                  <a:schemeClr val="bg1"/>
                </a:solidFill>
                <a:effectLst/>
                <a:latin typeface="Poppins" pitchFamily="2" charset="77"/>
                <a:cs typeface="Poppins" pitchFamily="2" charset="77"/>
              </a:rPr>
              <a:t>Exploratory Data Analysis (EDA)</a:t>
            </a:r>
            <a:endParaRPr lang="en-US" sz="1800" u="none" strike="noStrike">
              <a:solidFill>
                <a:schemeClr val="bg1"/>
              </a:solidFill>
              <a:effectLst/>
              <a:latin typeface="Poppins Medium" pitchFamily="2" charset="77"/>
              <a:cs typeface="Poppins Medium" pitchFamily="2" charset="77"/>
            </a:endParaRPr>
          </a:p>
        </p:txBody>
      </p:sp>
      <p:sp>
        <p:nvSpPr>
          <p:cNvPr id="6" name="Content Placeholder 1">
            <a:extLst>
              <a:ext uri="{FF2B5EF4-FFF2-40B4-BE49-F238E27FC236}">
                <a16:creationId xmlns:a16="http://schemas.microsoft.com/office/drawing/2014/main" id="{886F6D95-73C1-E84A-5A3F-AD0EB714F4AE}"/>
              </a:ext>
            </a:extLst>
          </p:cNvPr>
          <p:cNvSpPr txBox="1">
            <a:spLocks/>
          </p:cNvSpPr>
          <p:nvPr/>
        </p:nvSpPr>
        <p:spPr>
          <a:xfrm>
            <a:off x="9187816" y="1975729"/>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solidFill>
                  <a:schemeClr val="bg1"/>
                </a:solidFill>
                <a:latin typeface="Poppins" pitchFamily="2" charset="77"/>
                <a:cs typeface="Poppins" pitchFamily="2" charset="77"/>
              </a:rPr>
              <a:t>Data Cleaning</a:t>
            </a:r>
            <a:endParaRPr lang="en-US" sz="1800">
              <a:solidFill>
                <a:schemeClr val="bg1"/>
              </a:solidFill>
              <a:latin typeface="Poppins Medium" pitchFamily="2" charset="77"/>
              <a:cs typeface="Poppins Medium" pitchFamily="2" charset="77"/>
            </a:endParaRPr>
          </a:p>
          <a:p>
            <a:pPr algn="ctr">
              <a:lnSpc>
                <a:spcPct val="150000"/>
              </a:lnSpc>
              <a:spcBef>
                <a:spcPts val="0"/>
              </a:spcBef>
            </a:pPr>
            <a:endParaRPr lang="en-US" sz="1400">
              <a:solidFill>
                <a:schemeClr val="bg1"/>
              </a:solidFill>
              <a:latin typeface="Poppins Medium" pitchFamily="2" charset="77"/>
              <a:cs typeface="Poppins Medium" pitchFamily="2" charset="77"/>
            </a:endParaRPr>
          </a:p>
        </p:txBody>
      </p:sp>
      <p:sp>
        <p:nvSpPr>
          <p:cNvPr id="7" name="Content Placeholder 1">
            <a:extLst>
              <a:ext uri="{FF2B5EF4-FFF2-40B4-BE49-F238E27FC236}">
                <a16:creationId xmlns:a16="http://schemas.microsoft.com/office/drawing/2014/main" id="{B311F9F7-C513-438A-89F6-61FD63BB66CF}"/>
              </a:ext>
            </a:extLst>
          </p:cNvPr>
          <p:cNvSpPr txBox="1">
            <a:spLocks/>
          </p:cNvSpPr>
          <p:nvPr/>
        </p:nvSpPr>
        <p:spPr>
          <a:xfrm>
            <a:off x="3516744" y="4247212"/>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solidFill>
                  <a:schemeClr val="bg1"/>
                </a:solidFill>
                <a:latin typeface="Poppins" pitchFamily="2" charset="77"/>
                <a:cs typeface="Poppins" pitchFamily="2" charset="77"/>
              </a:rPr>
              <a:t>Feature</a:t>
            </a:r>
          </a:p>
          <a:p>
            <a:pPr marL="0" indent="0" algn="ctr">
              <a:lnSpc>
                <a:spcPct val="150000"/>
              </a:lnSpc>
              <a:spcBef>
                <a:spcPts val="0"/>
              </a:spcBef>
              <a:buFont typeface="Arial" panose="020B0604020202020204" pitchFamily="34" charset="0"/>
              <a:buNone/>
            </a:pPr>
            <a:r>
              <a:rPr lang="en-US" sz="1800" b="1">
                <a:solidFill>
                  <a:schemeClr val="bg1"/>
                </a:solidFill>
                <a:latin typeface="Poppins" pitchFamily="2" charset="77"/>
                <a:cs typeface="Poppins" pitchFamily="2" charset="77"/>
              </a:rPr>
              <a:t>Engineering</a:t>
            </a:r>
            <a:endParaRPr lang="en-US" sz="1400">
              <a:solidFill>
                <a:schemeClr val="bg1"/>
              </a:solidFill>
              <a:latin typeface="Poppins Medium" pitchFamily="2" charset="77"/>
              <a:cs typeface="Poppins Medium" pitchFamily="2" charset="77"/>
            </a:endParaRPr>
          </a:p>
        </p:txBody>
      </p:sp>
      <p:sp>
        <p:nvSpPr>
          <p:cNvPr id="8" name="Content Placeholder 1">
            <a:extLst>
              <a:ext uri="{FF2B5EF4-FFF2-40B4-BE49-F238E27FC236}">
                <a16:creationId xmlns:a16="http://schemas.microsoft.com/office/drawing/2014/main" id="{54FE08D2-A39E-D7A3-2385-DAFC53E0195E}"/>
              </a:ext>
            </a:extLst>
          </p:cNvPr>
          <p:cNvSpPr txBox="1">
            <a:spLocks/>
          </p:cNvSpPr>
          <p:nvPr/>
        </p:nvSpPr>
        <p:spPr>
          <a:xfrm>
            <a:off x="512616" y="4247212"/>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solidFill>
                  <a:schemeClr val="bg1"/>
                </a:solidFill>
                <a:latin typeface="Poppins" pitchFamily="2" charset="77"/>
                <a:cs typeface="Poppins" pitchFamily="2" charset="77"/>
              </a:rPr>
              <a:t>Data </a:t>
            </a:r>
          </a:p>
          <a:p>
            <a:pPr marL="0" indent="0" algn="ctr">
              <a:lnSpc>
                <a:spcPct val="150000"/>
              </a:lnSpc>
              <a:spcBef>
                <a:spcPts val="0"/>
              </a:spcBef>
              <a:buFont typeface="Arial" panose="020B0604020202020204" pitchFamily="34" charset="0"/>
              <a:buNone/>
            </a:pPr>
            <a:r>
              <a:rPr lang="en-US" sz="1800" b="1">
                <a:solidFill>
                  <a:schemeClr val="bg1"/>
                </a:solidFill>
                <a:latin typeface="Poppins" pitchFamily="2" charset="77"/>
                <a:cs typeface="Poppins" pitchFamily="2" charset="77"/>
              </a:rPr>
              <a:t>Pre-processing</a:t>
            </a:r>
            <a:endParaRPr lang="en-US" sz="1800">
              <a:solidFill>
                <a:schemeClr val="bg1"/>
              </a:solidFill>
              <a:latin typeface="Poppins Medium" pitchFamily="2" charset="77"/>
              <a:cs typeface="Poppins Medium" pitchFamily="2" charset="77"/>
            </a:endParaRPr>
          </a:p>
          <a:p>
            <a:pPr algn="ctr">
              <a:lnSpc>
                <a:spcPct val="150000"/>
              </a:lnSpc>
              <a:spcBef>
                <a:spcPts val="0"/>
              </a:spcBef>
            </a:pPr>
            <a:endParaRPr lang="en-US" sz="1400">
              <a:solidFill>
                <a:schemeClr val="bg1"/>
              </a:solidFill>
              <a:latin typeface="Poppins Medium" pitchFamily="2" charset="77"/>
              <a:cs typeface="Poppins Medium" pitchFamily="2" charset="77"/>
            </a:endParaRPr>
          </a:p>
        </p:txBody>
      </p:sp>
      <p:sp>
        <p:nvSpPr>
          <p:cNvPr id="10" name="Content Placeholder 1">
            <a:extLst>
              <a:ext uri="{FF2B5EF4-FFF2-40B4-BE49-F238E27FC236}">
                <a16:creationId xmlns:a16="http://schemas.microsoft.com/office/drawing/2014/main" id="{75F7882D-3C66-7EB1-BC31-8311CD0A10C4}"/>
              </a:ext>
            </a:extLst>
          </p:cNvPr>
          <p:cNvSpPr txBox="1">
            <a:spLocks/>
          </p:cNvSpPr>
          <p:nvPr/>
        </p:nvSpPr>
        <p:spPr>
          <a:xfrm>
            <a:off x="6429552" y="3767653"/>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Model Training</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&amp;</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Testing</a:t>
            </a:r>
          </a:p>
        </p:txBody>
      </p:sp>
      <p:sp>
        <p:nvSpPr>
          <p:cNvPr id="13" name="Content Placeholder 1">
            <a:extLst>
              <a:ext uri="{FF2B5EF4-FFF2-40B4-BE49-F238E27FC236}">
                <a16:creationId xmlns:a16="http://schemas.microsoft.com/office/drawing/2014/main" id="{1DED420C-2F70-D2CB-086B-BB76C0380CDE}"/>
              </a:ext>
            </a:extLst>
          </p:cNvPr>
          <p:cNvSpPr txBox="1">
            <a:spLocks/>
          </p:cNvSpPr>
          <p:nvPr/>
        </p:nvSpPr>
        <p:spPr>
          <a:xfrm>
            <a:off x="9187872" y="4030182"/>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Answer</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Extraction</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Function</a:t>
            </a:r>
          </a:p>
        </p:txBody>
      </p:sp>
      <p:pic>
        <p:nvPicPr>
          <p:cNvPr id="1025" name="Audio 1024">
            <a:hlinkClick r:id="" action="ppaction://media"/>
            <a:extLst>
              <a:ext uri="{FF2B5EF4-FFF2-40B4-BE49-F238E27FC236}">
                <a16:creationId xmlns:a16="http://schemas.microsoft.com/office/drawing/2014/main" id="{BE374802-ED0E-AB0B-B305-2BE1A9995940}"/>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5625627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58373">
        <p159:morph option="byObject"/>
      </p:transition>
    </mc:Choice>
    <mc:Fallback xmlns="">
      <p:transition advTm="5837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2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25"/>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14" name="Rounded Rectangle 13">
            <a:extLst>
              <a:ext uri="{FF2B5EF4-FFF2-40B4-BE49-F238E27FC236}">
                <a16:creationId xmlns:a16="http://schemas.microsoft.com/office/drawing/2014/main" id="{B76FCE44-C67B-4336-396C-656650C601AE}"/>
              </a:ext>
            </a:extLst>
          </p:cNvPr>
          <p:cNvSpPr/>
          <p:nvPr/>
        </p:nvSpPr>
        <p:spPr>
          <a:xfrm>
            <a:off x="6426199" y="3534333"/>
            <a:ext cx="2579256" cy="2579256"/>
          </a:xfrm>
          <a:prstGeom prst="roundRect">
            <a:avLst>
              <a:gd name="adj" fmla="val 50000"/>
            </a:avLst>
          </a:prstGeom>
          <a:solidFill>
            <a:schemeClr val="accent5">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5">
            <a:extLst>
              <a:ext uri="{FF2B5EF4-FFF2-40B4-BE49-F238E27FC236}">
                <a16:creationId xmlns:a16="http://schemas.microsoft.com/office/drawing/2014/main" id="{547B918D-AFFC-0E2E-4807-61673BA253FC}"/>
              </a:ext>
            </a:extLst>
          </p:cNvPr>
          <p:cNvSpPr>
            <a:spLocks noGrp="1"/>
          </p:cNvSpPr>
          <p:nvPr>
            <p:ph type="title"/>
          </p:nvPr>
        </p:nvSpPr>
        <p:spPr>
          <a:xfrm>
            <a:off x="838201" y="113565"/>
            <a:ext cx="10515600" cy="937202"/>
          </a:xfrm>
        </p:spPr>
        <p:txBody>
          <a:bodyPr/>
          <a:lstStyle/>
          <a:p>
            <a:pPr algn="ctr"/>
            <a:r>
              <a:rPr lang="en-US" b="1">
                <a:solidFill>
                  <a:schemeClr val="bg1"/>
                </a:solidFill>
                <a:latin typeface="Poppins ExtraBold" pitchFamily="2" charset="77"/>
                <a:cs typeface="Poppins ExtraBold" pitchFamily="2" charset="77"/>
              </a:rPr>
              <a:t>METHODOLOGY</a:t>
            </a:r>
          </a:p>
        </p:txBody>
      </p:sp>
      <p:sp>
        <p:nvSpPr>
          <p:cNvPr id="2" name="Content Placeholder 1">
            <a:extLst>
              <a:ext uri="{FF2B5EF4-FFF2-40B4-BE49-F238E27FC236}">
                <a16:creationId xmlns:a16="http://schemas.microsoft.com/office/drawing/2014/main" id="{E31763E1-69EF-DD79-DAA1-020ABE11CB3A}"/>
              </a:ext>
            </a:extLst>
          </p:cNvPr>
          <p:cNvSpPr>
            <a:spLocks noGrp="1"/>
          </p:cNvSpPr>
          <p:nvPr>
            <p:ph idx="1"/>
          </p:nvPr>
        </p:nvSpPr>
        <p:spPr>
          <a:xfrm>
            <a:off x="505667" y="1619491"/>
            <a:ext cx="2579256" cy="1704177"/>
          </a:xfrm>
        </p:spPr>
        <p:txBody>
          <a:bodyPr>
            <a:noAutofit/>
          </a:bodyPr>
          <a:lstStyle/>
          <a:p>
            <a:pPr marL="0" indent="0" algn="ctr">
              <a:lnSpc>
                <a:spcPct val="150000"/>
              </a:lnSpc>
              <a:spcBef>
                <a:spcPts val="0"/>
              </a:spcBef>
              <a:buNone/>
            </a:pPr>
            <a:r>
              <a:rPr lang="en-US" sz="1800" b="1" u="none" strike="noStrike">
                <a:solidFill>
                  <a:schemeClr val="bg1"/>
                </a:solidFill>
                <a:effectLst/>
                <a:latin typeface="Poppins" pitchFamily="2" charset="77"/>
                <a:cs typeface="Poppins" pitchFamily="2" charset="77"/>
              </a:rPr>
              <a:t>Data Acquisition </a:t>
            </a:r>
          </a:p>
          <a:p>
            <a:pPr marL="0" indent="0" algn="ctr">
              <a:lnSpc>
                <a:spcPct val="150000"/>
              </a:lnSpc>
              <a:spcBef>
                <a:spcPts val="0"/>
              </a:spcBef>
              <a:buNone/>
            </a:pPr>
            <a:r>
              <a:rPr lang="en-US" sz="1800" b="1" u="none" strike="noStrike">
                <a:solidFill>
                  <a:schemeClr val="bg1"/>
                </a:solidFill>
                <a:effectLst/>
                <a:latin typeface="Poppins" pitchFamily="2" charset="77"/>
                <a:cs typeface="Poppins" pitchFamily="2" charset="77"/>
              </a:rPr>
              <a:t>&amp; </a:t>
            </a:r>
          </a:p>
          <a:p>
            <a:pPr marL="0" indent="0" algn="ctr">
              <a:lnSpc>
                <a:spcPct val="150000"/>
              </a:lnSpc>
              <a:spcBef>
                <a:spcPts val="0"/>
              </a:spcBef>
              <a:buNone/>
            </a:pPr>
            <a:r>
              <a:rPr lang="en-US" sz="1800" b="1" u="none" strike="noStrike">
                <a:solidFill>
                  <a:schemeClr val="bg1"/>
                </a:solidFill>
                <a:effectLst/>
                <a:latin typeface="Poppins" pitchFamily="2" charset="77"/>
                <a:cs typeface="Poppins" pitchFamily="2" charset="77"/>
              </a:rPr>
              <a:t>Transformation</a:t>
            </a:r>
            <a:endParaRPr lang="en-US" sz="1800" u="none" strike="noStrike">
              <a:solidFill>
                <a:schemeClr val="bg1"/>
              </a:solidFill>
              <a:effectLst/>
              <a:latin typeface="Poppins Medium" pitchFamily="2" charset="77"/>
              <a:cs typeface="Poppins Medium" pitchFamily="2" charset="77"/>
            </a:endParaRPr>
          </a:p>
          <a:p>
            <a:pPr algn="ctr" rtl="0">
              <a:lnSpc>
                <a:spcPct val="150000"/>
              </a:lnSpc>
              <a:spcBef>
                <a:spcPts val="0"/>
              </a:spcBef>
              <a:spcAft>
                <a:spcPts val="0"/>
              </a:spcAft>
            </a:pPr>
            <a:endParaRPr lang="en-US" sz="1400">
              <a:solidFill>
                <a:schemeClr val="bg1"/>
              </a:solidFill>
              <a:latin typeface="Poppins Medium" pitchFamily="2" charset="77"/>
              <a:cs typeface="Poppins Medium" pitchFamily="2" charset="77"/>
            </a:endParaRPr>
          </a:p>
        </p:txBody>
      </p:sp>
      <p:sp>
        <p:nvSpPr>
          <p:cNvPr id="4" name="Content Placeholder 1">
            <a:extLst>
              <a:ext uri="{FF2B5EF4-FFF2-40B4-BE49-F238E27FC236}">
                <a16:creationId xmlns:a16="http://schemas.microsoft.com/office/drawing/2014/main" id="{F4B28835-DD4E-C22D-C76A-38D8F5E59AA4}"/>
              </a:ext>
            </a:extLst>
          </p:cNvPr>
          <p:cNvSpPr txBox="1">
            <a:spLocks/>
          </p:cNvSpPr>
          <p:nvPr/>
        </p:nvSpPr>
        <p:spPr>
          <a:xfrm>
            <a:off x="3590570" y="1979709"/>
            <a:ext cx="2579256" cy="169638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rtl="0" fontAlgn="base">
              <a:lnSpc>
                <a:spcPct val="150000"/>
              </a:lnSpc>
              <a:spcBef>
                <a:spcPts val="0"/>
              </a:spcBef>
              <a:spcAft>
                <a:spcPts val="0"/>
              </a:spcAft>
              <a:buNone/>
            </a:pPr>
            <a:r>
              <a:rPr lang="en-US" sz="1800" b="1" i="0" u="none" strike="noStrike">
                <a:solidFill>
                  <a:schemeClr val="bg1"/>
                </a:solidFill>
                <a:effectLst/>
                <a:latin typeface="Poppins" pitchFamily="2" charset="77"/>
                <a:cs typeface="Poppins" pitchFamily="2" charset="77"/>
              </a:rPr>
              <a:t>Data Normalization</a:t>
            </a:r>
            <a:endParaRPr lang="en-US" sz="1800" b="0" i="0" u="none" strike="noStrike">
              <a:solidFill>
                <a:schemeClr val="bg1"/>
              </a:solidFill>
              <a:effectLst/>
              <a:latin typeface="Poppins" pitchFamily="2" charset="77"/>
              <a:cs typeface="Poppins" pitchFamily="2" charset="77"/>
            </a:endParaRPr>
          </a:p>
        </p:txBody>
      </p:sp>
      <p:sp>
        <p:nvSpPr>
          <p:cNvPr id="5" name="Content Placeholder 1">
            <a:extLst>
              <a:ext uri="{FF2B5EF4-FFF2-40B4-BE49-F238E27FC236}">
                <a16:creationId xmlns:a16="http://schemas.microsoft.com/office/drawing/2014/main" id="{445F3236-E97C-2AE3-E17C-FDDDC4B3C6F4}"/>
              </a:ext>
            </a:extLst>
          </p:cNvPr>
          <p:cNvSpPr txBox="1">
            <a:spLocks/>
          </p:cNvSpPr>
          <p:nvPr/>
        </p:nvSpPr>
        <p:spPr>
          <a:xfrm>
            <a:off x="6675473" y="1619491"/>
            <a:ext cx="2087415" cy="169638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base">
              <a:lnSpc>
                <a:spcPct val="150000"/>
              </a:lnSpc>
              <a:spcBef>
                <a:spcPts val="0"/>
              </a:spcBef>
              <a:buNone/>
            </a:pPr>
            <a:r>
              <a:rPr lang="en-US" sz="1800" b="1" u="none" strike="noStrike">
                <a:solidFill>
                  <a:schemeClr val="bg1"/>
                </a:solidFill>
                <a:effectLst/>
                <a:latin typeface="Poppins" pitchFamily="2" charset="77"/>
                <a:cs typeface="Poppins" pitchFamily="2" charset="77"/>
              </a:rPr>
              <a:t>Exploratory Data Analysis (EDA)</a:t>
            </a:r>
            <a:endParaRPr lang="en-US" sz="1800" u="none" strike="noStrike">
              <a:solidFill>
                <a:schemeClr val="bg1"/>
              </a:solidFill>
              <a:effectLst/>
              <a:latin typeface="Poppins Medium" pitchFamily="2" charset="77"/>
              <a:cs typeface="Poppins Medium" pitchFamily="2" charset="77"/>
            </a:endParaRPr>
          </a:p>
        </p:txBody>
      </p:sp>
      <p:sp>
        <p:nvSpPr>
          <p:cNvPr id="6" name="Content Placeholder 1">
            <a:extLst>
              <a:ext uri="{FF2B5EF4-FFF2-40B4-BE49-F238E27FC236}">
                <a16:creationId xmlns:a16="http://schemas.microsoft.com/office/drawing/2014/main" id="{886F6D95-73C1-E84A-5A3F-AD0EB714F4AE}"/>
              </a:ext>
            </a:extLst>
          </p:cNvPr>
          <p:cNvSpPr txBox="1">
            <a:spLocks/>
          </p:cNvSpPr>
          <p:nvPr/>
        </p:nvSpPr>
        <p:spPr>
          <a:xfrm>
            <a:off x="9187816" y="1971915"/>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solidFill>
                  <a:schemeClr val="bg1"/>
                </a:solidFill>
                <a:latin typeface="Poppins" pitchFamily="2" charset="77"/>
                <a:cs typeface="Poppins" pitchFamily="2" charset="77"/>
              </a:rPr>
              <a:t>Data Cleaning</a:t>
            </a:r>
            <a:endParaRPr lang="en-US" sz="1800">
              <a:solidFill>
                <a:schemeClr val="bg1"/>
              </a:solidFill>
              <a:latin typeface="Poppins Medium" pitchFamily="2" charset="77"/>
              <a:cs typeface="Poppins Medium" pitchFamily="2" charset="77"/>
            </a:endParaRPr>
          </a:p>
          <a:p>
            <a:pPr algn="ctr">
              <a:lnSpc>
                <a:spcPct val="150000"/>
              </a:lnSpc>
              <a:spcBef>
                <a:spcPts val="0"/>
              </a:spcBef>
            </a:pPr>
            <a:endParaRPr lang="en-US" sz="1400">
              <a:solidFill>
                <a:schemeClr val="bg1"/>
              </a:solidFill>
              <a:latin typeface="Poppins Medium" pitchFamily="2" charset="77"/>
              <a:cs typeface="Poppins Medium" pitchFamily="2" charset="77"/>
            </a:endParaRPr>
          </a:p>
        </p:txBody>
      </p:sp>
      <p:sp>
        <p:nvSpPr>
          <p:cNvPr id="7" name="Content Placeholder 1">
            <a:extLst>
              <a:ext uri="{FF2B5EF4-FFF2-40B4-BE49-F238E27FC236}">
                <a16:creationId xmlns:a16="http://schemas.microsoft.com/office/drawing/2014/main" id="{B311F9F7-C513-438A-89F6-61FD63BB66CF}"/>
              </a:ext>
            </a:extLst>
          </p:cNvPr>
          <p:cNvSpPr txBox="1">
            <a:spLocks/>
          </p:cNvSpPr>
          <p:nvPr/>
        </p:nvSpPr>
        <p:spPr>
          <a:xfrm>
            <a:off x="3516744" y="4237975"/>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solidFill>
                  <a:schemeClr val="bg1"/>
                </a:solidFill>
                <a:latin typeface="Poppins" pitchFamily="2" charset="77"/>
                <a:cs typeface="Poppins" pitchFamily="2" charset="77"/>
              </a:rPr>
              <a:t>Feature</a:t>
            </a:r>
          </a:p>
          <a:p>
            <a:pPr marL="0" indent="0" algn="ctr">
              <a:lnSpc>
                <a:spcPct val="150000"/>
              </a:lnSpc>
              <a:spcBef>
                <a:spcPts val="0"/>
              </a:spcBef>
              <a:buFont typeface="Arial" panose="020B0604020202020204" pitchFamily="34" charset="0"/>
              <a:buNone/>
            </a:pPr>
            <a:r>
              <a:rPr lang="en-US" sz="1800" b="1">
                <a:solidFill>
                  <a:schemeClr val="bg1"/>
                </a:solidFill>
                <a:latin typeface="Poppins" pitchFamily="2" charset="77"/>
                <a:cs typeface="Poppins" pitchFamily="2" charset="77"/>
              </a:rPr>
              <a:t>Engineering</a:t>
            </a:r>
            <a:endParaRPr lang="en-US" sz="1400">
              <a:solidFill>
                <a:schemeClr val="bg1"/>
              </a:solidFill>
              <a:latin typeface="Poppins Medium" pitchFamily="2" charset="77"/>
              <a:cs typeface="Poppins Medium" pitchFamily="2" charset="77"/>
            </a:endParaRPr>
          </a:p>
        </p:txBody>
      </p:sp>
      <p:sp>
        <p:nvSpPr>
          <p:cNvPr id="8" name="Content Placeholder 1">
            <a:extLst>
              <a:ext uri="{FF2B5EF4-FFF2-40B4-BE49-F238E27FC236}">
                <a16:creationId xmlns:a16="http://schemas.microsoft.com/office/drawing/2014/main" id="{54FE08D2-A39E-D7A3-2385-DAFC53E0195E}"/>
              </a:ext>
            </a:extLst>
          </p:cNvPr>
          <p:cNvSpPr txBox="1">
            <a:spLocks/>
          </p:cNvSpPr>
          <p:nvPr/>
        </p:nvSpPr>
        <p:spPr>
          <a:xfrm>
            <a:off x="512616" y="4231866"/>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solidFill>
                  <a:schemeClr val="bg1"/>
                </a:solidFill>
                <a:latin typeface="Poppins" pitchFamily="2" charset="77"/>
                <a:cs typeface="Poppins" pitchFamily="2" charset="77"/>
              </a:rPr>
              <a:t>Data </a:t>
            </a:r>
          </a:p>
          <a:p>
            <a:pPr marL="0" indent="0" algn="ctr">
              <a:lnSpc>
                <a:spcPct val="150000"/>
              </a:lnSpc>
              <a:spcBef>
                <a:spcPts val="0"/>
              </a:spcBef>
              <a:buFont typeface="Arial" panose="020B0604020202020204" pitchFamily="34" charset="0"/>
              <a:buNone/>
            </a:pPr>
            <a:r>
              <a:rPr lang="en-US" sz="1800" b="1">
                <a:solidFill>
                  <a:schemeClr val="bg1"/>
                </a:solidFill>
                <a:latin typeface="Poppins" pitchFamily="2" charset="77"/>
                <a:cs typeface="Poppins" pitchFamily="2" charset="77"/>
              </a:rPr>
              <a:t>Pre-processing</a:t>
            </a:r>
            <a:endParaRPr lang="en-US" sz="1800">
              <a:solidFill>
                <a:schemeClr val="bg1"/>
              </a:solidFill>
              <a:latin typeface="Poppins Medium" pitchFamily="2" charset="77"/>
              <a:cs typeface="Poppins Medium" pitchFamily="2" charset="77"/>
            </a:endParaRPr>
          </a:p>
          <a:p>
            <a:pPr algn="ctr">
              <a:lnSpc>
                <a:spcPct val="150000"/>
              </a:lnSpc>
              <a:spcBef>
                <a:spcPts val="0"/>
              </a:spcBef>
            </a:pPr>
            <a:endParaRPr lang="en-US" sz="1400">
              <a:solidFill>
                <a:schemeClr val="bg1"/>
              </a:solidFill>
              <a:latin typeface="Poppins Medium" pitchFamily="2" charset="77"/>
              <a:cs typeface="Poppins Medium" pitchFamily="2" charset="77"/>
            </a:endParaRPr>
          </a:p>
        </p:txBody>
      </p:sp>
      <p:sp>
        <p:nvSpPr>
          <p:cNvPr id="10" name="Content Placeholder 1">
            <a:extLst>
              <a:ext uri="{FF2B5EF4-FFF2-40B4-BE49-F238E27FC236}">
                <a16:creationId xmlns:a16="http://schemas.microsoft.com/office/drawing/2014/main" id="{75F7882D-3C66-7EB1-BC31-8311CD0A10C4}"/>
              </a:ext>
            </a:extLst>
          </p:cNvPr>
          <p:cNvSpPr txBox="1">
            <a:spLocks/>
          </p:cNvSpPr>
          <p:nvPr/>
        </p:nvSpPr>
        <p:spPr>
          <a:xfrm>
            <a:off x="6426199" y="4030182"/>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solidFill>
                  <a:schemeClr val="bg1"/>
                </a:solidFill>
                <a:latin typeface="Poppins" pitchFamily="2" charset="77"/>
                <a:cs typeface="Poppins" pitchFamily="2" charset="77"/>
              </a:rPr>
              <a:t>Model Training</a:t>
            </a:r>
          </a:p>
          <a:p>
            <a:pPr marL="0" indent="0" algn="ctr">
              <a:lnSpc>
                <a:spcPct val="150000"/>
              </a:lnSpc>
              <a:spcBef>
                <a:spcPts val="0"/>
              </a:spcBef>
              <a:buFont typeface="Arial" panose="020B0604020202020204" pitchFamily="34" charset="0"/>
              <a:buNone/>
            </a:pPr>
            <a:r>
              <a:rPr lang="en-US" sz="1800" b="1">
                <a:solidFill>
                  <a:schemeClr val="bg1"/>
                </a:solidFill>
                <a:latin typeface="Poppins" pitchFamily="2" charset="77"/>
                <a:cs typeface="Poppins" pitchFamily="2" charset="77"/>
              </a:rPr>
              <a:t>&amp;</a:t>
            </a:r>
          </a:p>
          <a:p>
            <a:pPr marL="0" indent="0" algn="ctr">
              <a:lnSpc>
                <a:spcPct val="150000"/>
              </a:lnSpc>
              <a:spcBef>
                <a:spcPts val="0"/>
              </a:spcBef>
              <a:buFont typeface="Arial" panose="020B0604020202020204" pitchFamily="34" charset="0"/>
              <a:buNone/>
            </a:pPr>
            <a:r>
              <a:rPr lang="en-US" sz="1800" b="1">
                <a:solidFill>
                  <a:schemeClr val="bg1"/>
                </a:solidFill>
                <a:latin typeface="Poppins" pitchFamily="2" charset="77"/>
                <a:cs typeface="Poppins" pitchFamily="2" charset="77"/>
              </a:rPr>
              <a:t>Testing</a:t>
            </a:r>
          </a:p>
        </p:txBody>
      </p:sp>
      <p:sp>
        <p:nvSpPr>
          <p:cNvPr id="13" name="Content Placeholder 1">
            <a:extLst>
              <a:ext uri="{FF2B5EF4-FFF2-40B4-BE49-F238E27FC236}">
                <a16:creationId xmlns:a16="http://schemas.microsoft.com/office/drawing/2014/main" id="{1DED420C-2F70-D2CB-086B-BB76C0380CDE}"/>
              </a:ext>
            </a:extLst>
          </p:cNvPr>
          <p:cNvSpPr txBox="1">
            <a:spLocks/>
          </p:cNvSpPr>
          <p:nvPr/>
        </p:nvSpPr>
        <p:spPr>
          <a:xfrm>
            <a:off x="9187872" y="3892392"/>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Answer</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Extraction</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Function</a:t>
            </a:r>
          </a:p>
        </p:txBody>
      </p:sp>
      <p:pic>
        <p:nvPicPr>
          <p:cNvPr id="43" name="Audio 42">
            <a:hlinkClick r:id="" action="ppaction://media"/>
            <a:extLst>
              <a:ext uri="{FF2B5EF4-FFF2-40B4-BE49-F238E27FC236}">
                <a16:creationId xmlns:a16="http://schemas.microsoft.com/office/drawing/2014/main" id="{8F1C1EE2-726E-B97E-B299-62B86DAAD8BE}"/>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8951032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44891">
        <p159:morph option="byObject"/>
      </p:transition>
    </mc:Choice>
    <mc:Fallback xmlns="">
      <p:transition advTm="4489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3"/>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14" name="Rounded Rectangle 13">
            <a:extLst>
              <a:ext uri="{FF2B5EF4-FFF2-40B4-BE49-F238E27FC236}">
                <a16:creationId xmlns:a16="http://schemas.microsoft.com/office/drawing/2014/main" id="{B76FCE44-C67B-4336-396C-656650C601AE}"/>
              </a:ext>
            </a:extLst>
          </p:cNvPr>
          <p:cNvSpPr/>
          <p:nvPr/>
        </p:nvSpPr>
        <p:spPr>
          <a:xfrm>
            <a:off x="9187816" y="3534333"/>
            <a:ext cx="2579256" cy="2579256"/>
          </a:xfrm>
          <a:prstGeom prst="roundRect">
            <a:avLst>
              <a:gd name="adj" fmla="val 50000"/>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5">
            <a:extLst>
              <a:ext uri="{FF2B5EF4-FFF2-40B4-BE49-F238E27FC236}">
                <a16:creationId xmlns:a16="http://schemas.microsoft.com/office/drawing/2014/main" id="{547B918D-AFFC-0E2E-4807-61673BA253FC}"/>
              </a:ext>
            </a:extLst>
          </p:cNvPr>
          <p:cNvSpPr>
            <a:spLocks noGrp="1"/>
          </p:cNvSpPr>
          <p:nvPr>
            <p:ph type="title"/>
          </p:nvPr>
        </p:nvSpPr>
        <p:spPr>
          <a:xfrm>
            <a:off x="838201" y="113565"/>
            <a:ext cx="10515600" cy="937202"/>
          </a:xfrm>
        </p:spPr>
        <p:txBody>
          <a:bodyPr/>
          <a:lstStyle/>
          <a:p>
            <a:pPr algn="ctr"/>
            <a:r>
              <a:rPr lang="en-US" b="1">
                <a:solidFill>
                  <a:schemeClr val="bg1"/>
                </a:solidFill>
                <a:latin typeface="Poppins ExtraBold" pitchFamily="2" charset="77"/>
                <a:cs typeface="Poppins ExtraBold" pitchFamily="2" charset="77"/>
              </a:rPr>
              <a:t>METHODOLOGY</a:t>
            </a:r>
          </a:p>
        </p:txBody>
      </p:sp>
      <p:sp>
        <p:nvSpPr>
          <p:cNvPr id="2" name="Content Placeholder 1">
            <a:extLst>
              <a:ext uri="{FF2B5EF4-FFF2-40B4-BE49-F238E27FC236}">
                <a16:creationId xmlns:a16="http://schemas.microsoft.com/office/drawing/2014/main" id="{E31763E1-69EF-DD79-DAA1-020ABE11CB3A}"/>
              </a:ext>
            </a:extLst>
          </p:cNvPr>
          <p:cNvSpPr>
            <a:spLocks noGrp="1"/>
          </p:cNvSpPr>
          <p:nvPr>
            <p:ph idx="1"/>
          </p:nvPr>
        </p:nvSpPr>
        <p:spPr>
          <a:xfrm>
            <a:off x="505667" y="1619491"/>
            <a:ext cx="2579256" cy="1704177"/>
          </a:xfrm>
        </p:spPr>
        <p:txBody>
          <a:bodyPr>
            <a:noAutofit/>
          </a:bodyPr>
          <a:lstStyle/>
          <a:p>
            <a:pPr marL="0" indent="0" algn="ctr">
              <a:lnSpc>
                <a:spcPct val="150000"/>
              </a:lnSpc>
              <a:spcBef>
                <a:spcPts val="0"/>
              </a:spcBef>
              <a:buNone/>
            </a:pPr>
            <a:r>
              <a:rPr lang="en-US" sz="1800" b="1" u="none" strike="noStrike">
                <a:solidFill>
                  <a:schemeClr val="bg1"/>
                </a:solidFill>
                <a:effectLst/>
                <a:latin typeface="Poppins" pitchFamily="2" charset="77"/>
                <a:cs typeface="Poppins" pitchFamily="2" charset="77"/>
              </a:rPr>
              <a:t>Data Acquisition </a:t>
            </a:r>
          </a:p>
          <a:p>
            <a:pPr marL="0" indent="0" algn="ctr">
              <a:lnSpc>
                <a:spcPct val="150000"/>
              </a:lnSpc>
              <a:spcBef>
                <a:spcPts val="0"/>
              </a:spcBef>
              <a:buNone/>
            </a:pPr>
            <a:r>
              <a:rPr lang="en-US" sz="1800" b="1" u="none" strike="noStrike">
                <a:solidFill>
                  <a:schemeClr val="bg1"/>
                </a:solidFill>
                <a:effectLst/>
                <a:latin typeface="Poppins" pitchFamily="2" charset="77"/>
                <a:cs typeface="Poppins" pitchFamily="2" charset="77"/>
              </a:rPr>
              <a:t>&amp; </a:t>
            </a:r>
          </a:p>
          <a:p>
            <a:pPr marL="0" indent="0" algn="ctr">
              <a:lnSpc>
                <a:spcPct val="150000"/>
              </a:lnSpc>
              <a:spcBef>
                <a:spcPts val="0"/>
              </a:spcBef>
              <a:buNone/>
            </a:pPr>
            <a:r>
              <a:rPr lang="en-US" sz="1800" b="1" u="none" strike="noStrike">
                <a:solidFill>
                  <a:schemeClr val="bg1"/>
                </a:solidFill>
                <a:effectLst/>
                <a:latin typeface="Poppins" pitchFamily="2" charset="77"/>
                <a:cs typeface="Poppins" pitchFamily="2" charset="77"/>
              </a:rPr>
              <a:t>Transformation</a:t>
            </a:r>
            <a:endParaRPr lang="en-US" sz="1800" u="none" strike="noStrike">
              <a:solidFill>
                <a:schemeClr val="bg1"/>
              </a:solidFill>
              <a:effectLst/>
              <a:latin typeface="Poppins Medium" pitchFamily="2" charset="77"/>
              <a:cs typeface="Poppins Medium" pitchFamily="2" charset="77"/>
            </a:endParaRPr>
          </a:p>
          <a:p>
            <a:pPr algn="ctr" rtl="0">
              <a:lnSpc>
                <a:spcPct val="150000"/>
              </a:lnSpc>
              <a:spcBef>
                <a:spcPts val="0"/>
              </a:spcBef>
              <a:spcAft>
                <a:spcPts val="0"/>
              </a:spcAft>
            </a:pPr>
            <a:endParaRPr lang="en-US" sz="1400">
              <a:solidFill>
                <a:schemeClr val="bg1"/>
              </a:solidFill>
              <a:latin typeface="Poppins Medium" pitchFamily="2" charset="77"/>
              <a:cs typeface="Poppins Medium" pitchFamily="2" charset="77"/>
            </a:endParaRPr>
          </a:p>
        </p:txBody>
      </p:sp>
      <p:sp>
        <p:nvSpPr>
          <p:cNvPr id="4" name="Content Placeholder 1">
            <a:extLst>
              <a:ext uri="{FF2B5EF4-FFF2-40B4-BE49-F238E27FC236}">
                <a16:creationId xmlns:a16="http://schemas.microsoft.com/office/drawing/2014/main" id="{F4B28835-DD4E-C22D-C76A-38D8F5E59AA4}"/>
              </a:ext>
            </a:extLst>
          </p:cNvPr>
          <p:cNvSpPr txBox="1">
            <a:spLocks/>
          </p:cNvSpPr>
          <p:nvPr/>
        </p:nvSpPr>
        <p:spPr>
          <a:xfrm>
            <a:off x="3590570" y="1979709"/>
            <a:ext cx="2579256" cy="169638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rtl="0" fontAlgn="base">
              <a:lnSpc>
                <a:spcPct val="150000"/>
              </a:lnSpc>
              <a:spcBef>
                <a:spcPts val="0"/>
              </a:spcBef>
              <a:spcAft>
                <a:spcPts val="0"/>
              </a:spcAft>
              <a:buNone/>
            </a:pPr>
            <a:r>
              <a:rPr lang="en-US" sz="1800" b="1" i="0" u="none" strike="noStrike">
                <a:solidFill>
                  <a:schemeClr val="bg1"/>
                </a:solidFill>
                <a:effectLst/>
                <a:latin typeface="Poppins" pitchFamily="2" charset="77"/>
                <a:cs typeface="Poppins" pitchFamily="2" charset="77"/>
              </a:rPr>
              <a:t>Data Normalization</a:t>
            </a:r>
            <a:endParaRPr lang="en-US" sz="1800" b="0" i="0" u="none" strike="noStrike">
              <a:solidFill>
                <a:schemeClr val="bg1"/>
              </a:solidFill>
              <a:effectLst/>
              <a:latin typeface="Poppins" pitchFamily="2" charset="77"/>
              <a:cs typeface="Poppins" pitchFamily="2" charset="77"/>
            </a:endParaRPr>
          </a:p>
        </p:txBody>
      </p:sp>
      <p:sp>
        <p:nvSpPr>
          <p:cNvPr id="5" name="Content Placeholder 1">
            <a:extLst>
              <a:ext uri="{FF2B5EF4-FFF2-40B4-BE49-F238E27FC236}">
                <a16:creationId xmlns:a16="http://schemas.microsoft.com/office/drawing/2014/main" id="{445F3236-E97C-2AE3-E17C-FDDDC4B3C6F4}"/>
              </a:ext>
            </a:extLst>
          </p:cNvPr>
          <p:cNvSpPr txBox="1">
            <a:spLocks/>
          </p:cNvSpPr>
          <p:nvPr/>
        </p:nvSpPr>
        <p:spPr>
          <a:xfrm>
            <a:off x="6675473" y="1619491"/>
            <a:ext cx="2087415" cy="169638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base">
              <a:lnSpc>
                <a:spcPct val="150000"/>
              </a:lnSpc>
              <a:spcBef>
                <a:spcPts val="0"/>
              </a:spcBef>
              <a:buNone/>
            </a:pPr>
            <a:r>
              <a:rPr lang="en-US" sz="1800" b="1" u="none" strike="noStrike">
                <a:solidFill>
                  <a:schemeClr val="bg1"/>
                </a:solidFill>
                <a:effectLst/>
                <a:latin typeface="Poppins" pitchFamily="2" charset="77"/>
                <a:cs typeface="Poppins" pitchFamily="2" charset="77"/>
              </a:rPr>
              <a:t>Exploratory Data Analysis (EDA)</a:t>
            </a:r>
            <a:endParaRPr lang="en-US" sz="1800" u="none" strike="noStrike">
              <a:solidFill>
                <a:schemeClr val="bg1"/>
              </a:solidFill>
              <a:effectLst/>
              <a:latin typeface="Poppins Medium" pitchFamily="2" charset="77"/>
              <a:cs typeface="Poppins Medium" pitchFamily="2" charset="77"/>
            </a:endParaRPr>
          </a:p>
        </p:txBody>
      </p:sp>
      <p:sp>
        <p:nvSpPr>
          <p:cNvPr id="6" name="Content Placeholder 1">
            <a:extLst>
              <a:ext uri="{FF2B5EF4-FFF2-40B4-BE49-F238E27FC236}">
                <a16:creationId xmlns:a16="http://schemas.microsoft.com/office/drawing/2014/main" id="{886F6D95-73C1-E84A-5A3F-AD0EB714F4AE}"/>
              </a:ext>
            </a:extLst>
          </p:cNvPr>
          <p:cNvSpPr txBox="1">
            <a:spLocks/>
          </p:cNvSpPr>
          <p:nvPr/>
        </p:nvSpPr>
        <p:spPr>
          <a:xfrm>
            <a:off x="9187816" y="1971010"/>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solidFill>
                  <a:schemeClr val="bg1"/>
                </a:solidFill>
                <a:latin typeface="Poppins" pitchFamily="2" charset="77"/>
                <a:cs typeface="Poppins" pitchFamily="2" charset="77"/>
              </a:rPr>
              <a:t>Data Cleaning</a:t>
            </a:r>
            <a:endParaRPr lang="en-US" sz="1800">
              <a:solidFill>
                <a:schemeClr val="bg1"/>
              </a:solidFill>
              <a:latin typeface="Poppins Medium" pitchFamily="2" charset="77"/>
              <a:cs typeface="Poppins Medium" pitchFamily="2" charset="77"/>
            </a:endParaRPr>
          </a:p>
          <a:p>
            <a:pPr algn="ctr">
              <a:lnSpc>
                <a:spcPct val="150000"/>
              </a:lnSpc>
              <a:spcBef>
                <a:spcPts val="0"/>
              </a:spcBef>
            </a:pPr>
            <a:endParaRPr lang="en-US" sz="1400">
              <a:solidFill>
                <a:schemeClr val="bg1"/>
              </a:solidFill>
              <a:latin typeface="Poppins Medium" pitchFamily="2" charset="77"/>
              <a:cs typeface="Poppins Medium" pitchFamily="2" charset="77"/>
            </a:endParaRPr>
          </a:p>
        </p:txBody>
      </p:sp>
      <p:sp>
        <p:nvSpPr>
          <p:cNvPr id="7" name="Content Placeholder 1">
            <a:extLst>
              <a:ext uri="{FF2B5EF4-FFF2-40B4-BE49-F238E27FC236}">
                <a16:creationId xmlns:a16="http://schemas.microsoft.com/office/drawing/2014/main" id="{B311F9F7-C513-438A-89F6-61FD63BB66CF}"/>
              </a:ext>
            </a:extLst>
          </p:cNvPr>
          <p:cNvSpPr txBox="1">
            <a:spLocks/>
          </p:cNvSpPr>
          <p:nvPr/>
        </p:nvSpPr>
        <p:spPr>
          <a:xfrm>
            <a:off x="3516744" y="4234848"/>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solidFill>
                  <a:schemeClr val="bg1"/>
                </a:solidFill>
                <a:latin typeface="Poppins" pitchFamily="2" charset="77"/>
                <a:cs typeface="Poppins" pitchFamily="2" charset="77"/>
              </a:rPr>
              <a:t>Feature</a:t>
            </a:r>
          </a:p>
          <a:p>
            <a:pPr marL="0" indent="0" algn="ctr">
              <a:lnSpc>
                <a:spcPct val="150000"/>
              </a:lnSpc>
              <a:spcBef>
                <a:spcPts val="0"/>
              </a:spcBef>
              <a:buFont typeface="Arial" panose="020B0604020202020204" pitchFamily="34" charset="0"/>
              <a:buNone/>
            </a:pPr>
            <a:r>
              <a:rPr lang="en-US" sz="1800" b="1">
                <a:solidFill>
                  <a:schemeClr val="bg1"/>
                </a:solidFill>
                <a:latin typeface="Poppins" pitchFamily="2" charset="77"/>
                <a:cs typeface="Poppins" pitchFamily="2" charset="77"/>
              </a:rPr>
              <a:t>Engineering</a:t>
            </a:r>
            <a:endParaRPr lang="en-US" sz="1400">
              <a:solidFill>
                <a:schemeClr val="bg1"/>
              </a:solidFill>
              <a:latin typeface="Poppins Medium" pitchFamily="2" charset="77"/>
              <a:cs typeface="Poppins Medium" pitchFamily="2" charset="77"/>
            </a:endParaRPr>
          </a:p>
        </p:txBody>
      </p:sp>
      <p:sp>
        <p:nvSpPr>
          <p:cNvPr id="8" name="Content Placeholder 1">
            <a:extLst>
              <a:ext uri="{FF2B5EF4-FFF2-40B4-BE49-F238E27FC236}">
                <a16:creationId xmlns:a16="http://schemas.microsoft.com/office/drawing/2014/main" id="{54FE08D2-A39E-D7A3-2385-DAFC53E0195E}"/>
              </a:ext>
            </a:extLst>
          </p:cNvPr>
          <p:cNvSpPr txBox="1">
            <a:spLocks/>
          </p:cNvSpPr>
          <p:nvPr/>
        </p:nvSpPr>
        <p:spPr>
          <a:xfrm>
            <a:off x="505667" y="4234847"/>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solidFill>
                  <a:schemeClr val="bg1"/>
                </a:solidFill>
                <a:latin typeface="Poppins" pitchFamily="2" charset="77"/>
                <a:cs typeface="Poppins" pitchFamily="2" charset="77"/>
              </a:rPr>
              <a:t>Data </a:t>
            </a:r>
          </a:p>
          <a:p>
            <a:pPr marL="0" indent="0" algn="ctr">
              <a:lnSpc>
                <a:spcPct val="150000"/>
              </a:lnSpc>
              <a:spcBef>
                <a:spcPts val="0"/>
              </a:spcBef>
              <a:buFont typeface="Arial" panose="020B0604020202020204" pitchFamily="34" charset="0"/>
              <a:buNone/>
            </a:pPr>
            <a:r>
              <a:rPr lang="en-US" sz="1800" b="1">
                <a:solidFill>
                  <a:schemeClr val="bg1"/>
                </a:solidFill>
                <a:latin typeface="Poppins" pitchFamily="2" charset="77"/>
                <a:cs typeface="Poppins" pitchFamily="2" charset="77"/>
              </a:rPr>
              <a:t>Pre-processing</a:t>
            </a:r>
            <a:endParaRPr lang="en-US" sz="1800">
              <a:solidFill>
                <a:schemeClr val="bg1"/>
              </a:solidFill>
              <a:latin typeface="Poppins Medium" pitchFamily="2" charset="77"/>
              <a:cs typeface="Poppins Medium" pitchFamily="2" charset="77"/>
            </a:endParaRPr>
          </a:p>
          <a:p>
            <a:pPr algn="ctr">
              <a:lnSpc>
                <a:spcPct val="150000"/>
              </a:lnSpc>
              <a:spcBef>
                <a:spcPts val="0"/>
              </a:spcBef>
            </a:pPr>
            <a:endParaRPr lang="en-US" sz="1400">
              <a:solidFill>
                <a:schemeClr val="bg1"/>
              </a:solidFill>
              <a:latin typeface="Poppins Medium" pitchFamily="2" charset="77"/>
              <a:cs typeface="Poppins Medium" pitchFamily="2" charset="77"/>
            </a:endParaRPr>
          </a:p>
        </p:txBody>
      </p:sp>
      <p:sp>
        <p:nvSpPr>
          <p:cNvPr id="10" name="Content Placeholder 1">
            <a:extLst>
              <a:ext uri="{FF2B5EF4-FFF2-40B4-BE49-F238E27FC236}">
                <a16:creationId xmlns:a16="http://schemas.microsoft.com/office/drawing/2014/main" id="{75F7882D-3C66-7EB1-BC31-8311CD0A10C4}"/>
              </a:ext>
            </a:extLst>
          </p:cNvPr>
          <p:cNvSpPr txBox="1">
            <a:spLocks/>
          </p:cNvSpPr>
          <p:nvPr/>
        </p:nvSpPr>
        <p:spPr>
          <a:xfrm>
            <a:off x="6426199" y="4030182"/>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solidFill>
                  <a:schemeClr val="bg1"/>
                </a:solidFill>
                <a:latin typeface="Poppins" pitchFamily="2" charset="77"/>
                <a:cs typeface="Poppins" pitchFamily="2" charset="77"/>
              </a:rPr>
              <a:t>Model Training</a:t>
            </a:r>
          </a:p>
          <a:p>
            <a:pPr marL="0" indent="0" algn="ctr">
              <a:lnSpc>
                <a:spcPct val="150000"/>
              </a:lnSpc>
              <a:spcBef>
                <a:spcPts val="0"/>
              </a:spcBef>
              <a:buFont typeface="Arial" panose="020B0604020202020204" pitchFamily="34" charset="0"/>
              <a:buNone/>
            </a:pPr>
            <a:r>
              <a:rPr lang="en-US" sz="1800" b="1">
                <a:solidFill>
                  <a:schemeClr val="bg1"/>
                </a:solidFill>
                <a:latin typeface="Poppins" pitchFamily="2" charset="77"/>
                <a:cs typeface="Poppins" pitchFamily="2" charset="77"/>
              </a:rPr>
              <a:t>&amp;</a:t>
            </a:r>
          </a:p>
          <a:p>
            <a:pPr marL="0" indent="0" algn="ctr">
              <a:lnSpc>
                <a:spcPct val="150000"/>
              </a:lnSpc>
              <a:spcBef>
                <a:spcPts val="0"/>
              </a:spcBef>
              <a:buFont typeface="Arial" panose="020B0604020202020204" pitchFamily="34" charset="0"/>
              <a:buNone/>
            </a:pPr>
            <a:r>
              <a:rPr lang="en-US" sz="1800" b="1">
                <a:solidFill>
                  <a:schemeClr val="bg1"/>
                </a:solidFill>
                <a:latin typeface="Poppins" pitchFamily="2" charset="77"/>
                <a:cs typeface="Poppins" pitchFamily="2" charset="77"/>
              </a:rPr>
              <a:t>Testing</a:t>
            </a:r>
          </a:p>
        </p:txBody>
      </p:sp>
      <p:sp>
        <p:nvSpPr>
          <p:cNvPr id="13" name="Content Placeholder 1">
            <a:extLst>
              <a:ext uri="{FF2B5EF4-FFF2-40B4-BE49-F238E27FC236}">
                <a16:creationId xmlns:a16="http://schemas.microsoft.com/office/drawing/2014/main" id="{1DED420C-2F70-D2CB-086B-BB76C0380CDE}"/>
              </a:ext>
            </a:extLst>
          </p:cNvPr>
          <p:cNvSpPr txBox="1">
            <a:spLocks/>
          </p:cNvSpPr>
          <p:nvPr/>
        </p:nvSpPr>
        <p:spPr>
          <a:xfrm>
            <a:off x="9215524" y="4080552"/>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solidFill>
                  <a:schemeClr val="bg1"/>
                </a:solidFill>
                <a:latin typeface="Poppins" pitchFamily="2" charset="77"/>
                <a:cs typeface="Poppins" pitchFamily="2" charset="77"/>
              </a:rPr>
              <a:t>Answer</a:t>
            </a:r>
          </a:p>
          <a:p>
            <a:pPr marL="0" indent="0" algn="ctr">
              <a:lnSpc>
                <a:spcPct val="150000"/>
              </a:lnSpc>
              <a:spcBef>
                <a:spcPts val="0"/>
              </a:spcBef>
              <a:buFont typeface="Arial" panose="020B0604020202020204" pitchFamily="34" charset="0"/>
              <a:buNone/>
            </a:pPr>
            <a:r>
              <a:rPr lang="en-US" sz="1800" b="1">
                <a:solidFill>
                  <a:schemeClr val="bg1"/>
                </a:solidFill>
                <a:latin typeface="Poppins" pitchFamily="2" charset="77"/>
                <a:cs typeface="Poppins" pitchFamily="2" charset="77"/>
              </a:rPr>
              <a:t>Extraction</a:t>
            </a:r>
          </a:p>
          <a:p>
            <a:pPr marL="0" indent="0" algn="ctr">
              <a:lnSpc>
                <a:spcPct val="150000"/>
              </a:lnSpc>
              <a:spcBef>
                <a:spcPts val="0"/>
              </a:spcBef>
              <a:buFont typeface="Arial" panose="020B0604020202020204" pitchFamily="34" charset="0"/>
              <a:buNone/>
            </a:pPr>
            <a:r>
              <a:rPr lang="en-US" sz="1800" b="1">
                <a:solidFill>
                  <a:schemeClr val="bg1"/>
                </a:solidFill>
                <a:latin typeface="Poppins" pitchFamily="2" charset="77"/>
                <a:cs typeface="Poppins" pitchFamily="2" charset="77"/>
              </a:rPr>
              <a:t>Function</a:t>
            </a:r>
          </a:p>
        </p:txBody>
      </p:sp>
      <p:pic>
        <p:nvPicPr>
          <p:cNvPr id="25" name="Audio 24">
            <a:hlinkClick r:id="" action="ppaction://media"/>
            <a:extLst>
              <a:ext uri="{FF2B5EF4-FFF2-40B4-BE49-F238E27FC236}">
                <a16:creationId xmlns:a16="http://schemas.microsoft.com/office/drawing/2014/main" id="{0FB3CC60-FA0E-BF05-289C-A199CAFE6D2A}"/>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9581377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27445">
        <p159:morph option="byObject"/>
      </p:transition>
    </mc:Choice>
    <mc:Fallback xmlns="">
      <p:transition advTm="2744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5"/>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11" name="Title 5">
            <a:extLst>
              <a:ext uri="{FF2B5EF4-FFF2-40B4-BE49-F238E27FC236}">
                <a16:creationId xmlns:a16="http://schemas.microsoft.com/office/drawing/2014/main" id="{547B918D-AFFC-0E2E-4807-61673BA253FC}"/>
              </a:ext>
            </a:extLst>
          </p:cNvPr>
          <p:cNvSpPr>
            <a:spLocks noGrp="1"/>
          </p:cNvSpPr>
          <p:nvPr>
            <p:ph type="title"/>
          </p:nvPr>
        </p:nvSpPr>
        <p:spPr>
          <a:xfrm>
            <a:off x="838200" y="2960399"/>
            <a:ext cx="10515600" cy="937202"/>
          </a:xfrm>
        </p:spPr>
        <p:txBody>
          <a:bodyPr/>
          <a:lstStyle/>
          <a:p>
            <a:pPr algn="ctr"/>
            <a:r>
              <a:rPr lang="en-US" b="1">
                <a:solidFill>
                  <a:schemeClr val="bg1"/>
                </a:solidFill>
                <a:latin typeface="Poppins ExtraBold"/>
                <a:cs typeface="Poppins ExtraBold"/>
              </a:rPr>
              <a:t>RESULTS</a:t>
            </a:r>
            <a:endParaRPr lang="en-US" b="1">
              <a:solidFill>
                <a:schemeClr val="bg1"/>
              </a:solidFill>
              <a:latin typeface="Poppins ExtraBold" pitchFamily="2" charset="77"/>
              <a:cs typeface="Poppins ExtraBold" pitchFamily="2" charset="77"/>
            </a:endParaRPr>
          </a:p>
        </p:txBody>
      </p:sp>
      <p:pic>
        <p:nvPicPr>
          <p:cNvPr id="31" name="Audio 30">
            <a:hlinkClick r:id="" action="ppaction://media"/>
            <a:extLst>
              <a:ext uri="{FF2B5EF4-FFF2-40B4-BE49-F238E27FC236}">
                <a16:creationId xmlns:a16="http://schemas.microsoft.com/office/drawing/2014/main" id="{0427AE00-11B8-E1BE-9CA7-BC1C783382A4}"/>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2058388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13807">
        <p159:morph option="byObject"/>
      </p:transition>
    </mc:Choice>
    <mc:Fallback xmlns="">
      <p:transition advTm="1380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1"/>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11" name="Title 5">
            <a:extLst>
              <a:ext uri="{FF2B5EF4-FFF2-40B4-BE49-F238E27FC236}">
                <a16:creationId xmlns:a16="http://schemas.microsoft.com/office/drawing/2014/main" id="{547B918D-AFFC-0E2E-4807-61673BA253FC}"/>
              </a:ext>
            </a:extLst>
          </p:cNvPr>
          <p:cNvSpPr>
            <a:spLocks noGrp="1"/>
          </p:cNvSpPr>
          <p:nvPr>
            <p:ph type="title"/>
          </p:nvPr>
        </p:nvSpPr>
        <p:spPr>
          <a:xfrm>
            <a:off x="838200" y="291305"/>
            <a:ext cx="10515600" cy="779463"/>
          </a:xfrm>
        </p:spPr>
        <p:txBody>
          <a:bodyPr/>
          <a:lstStyle/>
          <a:p>
            <a:pPr algn="ctr"/>
            <a:r>
              <a:rPr lang="en-US" b="1">
                <a:solidFill>
                  <a:schemeClr val="bg1"/>
                </a:solidFill>
                <a:latin typeface="Poppins ExtraBold"/>
                <a:cs typeface="Poppins ExtraBold"/>
              </a:rPr>
              <a:t>RESULTS</a:t>
            </a:r>
            <a:endParaRPr lang="en-US" b="1">
              <a:solidFill>
                <a:schemeClr val="bg1"/>
              </a:solidFill>
              <a:latin typeface="Poppins ExtraBold" pitchFamily="2" charset="77"/>
              <a:cs typeface="Poppins ExtraBold" pitchFamily="2" charset="77"/>
            </a:endParaRPr>
          </a:p>
        </p:txBody>
      </p:sp>
      <p:graphicFrame>
        <p:nvGraphicFramePr>
          <p:cNvPr id="3" name="Content Placeholder 2">
            <a:extLst>
              <a:ext uri="{FF2B5EF4-FFF2-40B4-BE49-F238E27FC236}">
                <a16:creationId xmlns:a16="http://schemas.microsoft.com/office/drawing/2014/main" id="{2911631B-1847-B673-BD8E-5242337743AC}"/>
              </a:ext>
            </a:extLst>
          </p:cNvPr>
          <p:cNvGraphicFramePr>
            <a:graphicFrameLocks noGrp="1"/>
          </p:cNvGraphicFramePr>
          <p:nvPr>
            <p:ph idx="1"/>
            <p:extLst>
              <p:ext uri="{D42A27DB-BD31-4B8C-83A1-F6EECF244321}">
                <p14:modId xmlns:p14="http://schemas.microsoft.com/office/powerpoint/2010/main" val="1022089619"/>
              </p:ext>
            </p:extLst>
          </p:nvPr>
        </p:nvGraphicFramePr>
        <p:xfrm>
          <a:off x="2808625" y="2920098"/>
          <a:ext cx="6255577" cy="3383833"/>
        </p:xfrm>
        <a:graphic>
          <a:graphicData uri="http://schemas.openxmlformats.org/drawingml/2006/table">
            <a:tbl>
              <a:tblPr>
                <a:tableStyleId>{D113A9D2-9D6B-4929-AA2D-F23B5EE8CBE7}</a:tableStyleId>
              </a:tblPr>
              <a:tblGrid>
                <a:gridCol w="1454786">
                  <a:extLst>
                    <a:ext uri="{9D8B030D-6E8A-4147-A177-3AD203B41FA5}">
                      <a16:colId xmlns:a16="http://schemas.microsoft.com/office/drawing/2014/main" val="417403076"/>
                    </a:ext>
                  </a:extLst>
                </a:gridCol>
                <a:gridCol w="1265662">
                  <a:extLst>
                    <a:ext uri="{9D8B030D-6E8A-4147-A177-3AD203B41FA5}">
                      <a16:colId xmlns:a16="http://schemas.microsoft.com/office/drawing/2014/main" val="672125456"/>
                    </a:ext>
                  </a:extLst>
                </a:gridCol>
                <a:gridCol w="1120185">
                  <a:extLst>
                    <a:ext uri="{9D8B030D-6E8A-4147-A177-3AD203B41FA5}">
                      <a16:colId xmlns:a16="http://schemas.microsoft.com/office/drawing/2014/main" val="3730814675"/>
                    </a:ext>
                  </a:extLst>
                </a:gridCol>
                <a:gridCol w="1207472">
                  <a:extLst>
                    <a:ext uri="{9D8B030D-6E8A-4147-A177-3AD203B41FA5}">
                      <a16:colId xmlns:a16="http://schemas.microsoft.com/office/drawing/2014/main" val="3646750841"/>
                    </a:ext>
                  </a:extLst>
                </a:gridCol>
                <a:gridCol w="1207472">
                  <a:extLst>
                    <a:ext uri="{9D8B030D-6E8A-4147-A177-3AD203B41FA5}">
                      <a16:colId xmlns:a16="http://schemas.microsoft.com/office/drawing/2014/main" val="2095750068"/>
                    </a:ext>
                  </a:extLst>
                </a:gridCol>
              </a:tblGrid>
              <a:tr h="470381">
                <a:tc>
                  <a:txBody>
                    <a:bodyPr/>
                    <a:lstStyle/>
                    <a:p>
                      <a:pPr algn="just" rtl="0" fontAlgn="t">
                        <a:spcBef>
                          <a:spcPts val="0"/>
                        </a:spcBef>
                        <a:spcAft>
                          <a:spcPts val="0"/>
                        </a:spcAft>
                      </a:pPr>
                      <a:r>
                        <a:rPr lang="en-US" sz="1600" b="1" u="none" strike="noStrike">
                          <a:solidFill>
                            <a:schemeClr val="bg1"/>
                          </a:solidFill>
                          <a:effectLst/>
                        </a:rPr>
                        <a:t> </a:t>
                      </a:r>
                      <a:endParaRPr lang="en-US" sz="2700">
                        <a:solidFill>
                          <a:schemeClr val="bg1"/>
                        </a:solidFill>
                        <a:effectLst/>
                      </a:endParaRPr>
                    </a:p>
                  </a:txBody>
                  <a:tcPr marL="96986" marR="96986" marT="96986" marB="96986"/>
                </a:tc>
                <a:tc>
                  <a:txBody>
                    <a:bodyPr/>
                    <a:lstStyle/>
                    <a:p>
                      <a:pPr algn="just" rtl="0" fontAlgn="t">
                        <a:spcBef>
                          <a:spcPts val="0"/>
                        </a:spcBef>
                        <a:spcAft>
                          <a:spcPts val="0"/>
                        </a:spcAft>
                      </a:pPr>
                      <a:r>
                        <a:rPr lang="en-US" sz="1600" b="1" u="none" strike="noStrike">
                          <a:solidFill>
                            <a:schemeClr val="bg1"/>
                          </a:solidFill>
                          <a:effectLst/>
                        </a:rPr>
                        <a:t>Precision</a:t>
                      </a:r>
                      <a:endParaRPr lang="en-US" sz="2700">
                        <a:solidFill>
                          <a:schemeClr val="bg1"/>
                        </a:solidFill>
                        <a:effectLst/>
                      </a:endParaRPr>
                    </a:p>
                  </a:txBody>
                  <a:tcPr marL="96986" marR="96986" marT="96986" marB="96986"/>
                </a:tc>
                <a:tc>
                  <a:txBody>
                    <a:bodyPr/>
                    <a:lstStyle/>
                    <a:p>
                      <a:pPr algn="just" rtl="0" fontAlgn="t">
                        <a:spcBef>
                          <a:spcPts val="0"/>
                        </a:spcBef>
                        <a:spcAft>
                          <a:spcPts val="0"/>
                        </a:spcAft>
                      </a:pPr>
                      <a:r>
                        <a:rPr lang="en-US" sz="1600" b="1" u="none" strike="noStrike">
                          <a:solidFill>
                            <a:schemeClr val="bg1"/>
                          </a:solidFill>
                          <a:effectLst/>
                        </a:rPr>
                        <a:t>Recall</a:t>
                      </a:r>
                      <a:endParaRPr lang="en-US" sz="2700">
                        <a:solidFill>
                          <a:schemeClr val="bg1"/>
                        </a:solidFill>
                        <a:effectLst/>
                      </a:endParaRPr>
                    </a:p>
                  </a:txBody>
                  <a:tcPr marL="96986" marR="96986" marT="96986" marB="96986"/>
                </a:tc>
                <a:tc>
                  <a:txBody>
                    <a:bodyPr/>
                    <a:lstStyle/>
                    <a:p>
                      <a:pPr algn="just" rtl="0" fontAlgn="t">
                        <a:spcBef>
                          <a:spcPts val="0"/>
                        </a:spcBef>
                        <a:spcAft>
                          <a:spcPts val="0"/>
                        </a:spcAft>
                      </a:pPr>
                      <a:r>
                        <a:rPr lang="en-US" sz="1600" b="1" u="none" strike="noStrike">
                          <a:solidFill>
                            <a:schemeClr val="bg1"/>
                          </a:solidFill>
                          <a:effectLst/>
                        </a:rPr>
                        <a:t>F1-score</a:t>
                      </a:r>
                      <a:endParaRPr lang="en-US" sz="2700">
                        <a:solidFill>
                          <a:schemeClr val="bg1"/>
                        </a:solidFill>
                        <a:effectLst/>
                      </a:endParaRPr>
                    </a:p>
                  </a:txBody>
                  <a:tcPr marL="96986" marR="96986" marT="96986" marB="96986"/>
                </a:tc>
                <a:tc>
                  <a:txBody>
                    <a:bodyPr/>
                    <a:lstStyle/>
                    <a:p>
                      <a:pPr algn="just" rtl="0" fontAlgn="t">
                        <a:spcBef>
                          <a:spcPts val="0"/>
                        </a:spcBef>
                        <a:spcAft>
                          <a:spcPts val="0"/>
                        </a:spcAft>
                      </a:pPr>
                      <a:r>
                        <a:rPr lang="en-US" sz="1600" b="1" u="none" strike="noStrike">
                          <a:solidFill>
                            <a:schemeClr val="bg1"/>
                          </a:solidFill>
                          <a:effectLst/>
                        </a:rPr>
                        <a:t>Support</a:t>
                      </a:r>
                      <a:endParaRPr lang="en-US" sz="2700">
                        <a:solidFill>
                          <a:schemeClr val="bg1"/>
                        </a:solidFill>
                        <a:effectLst/>
                      </a:endParaRPr>
                    </a:p>
                  </a:txBody>
                  <a:tcPr marL="96986" marR="96986" marT="96986" marB="96986"/>
                </a:tc>
                <a:extLst>
                  <a:ext uri="{0D108BD9-81ED-4DB2-BD59-A6C34878D82A}">
                    <a16:rowId xmlns:a16="http://schemas.microsoft.com/office/drawing/2014/main" val="1110609178"/>
                  </a:ext>
                </a:extLst>
              </a:tr>
              <a:tr h="470381">
                <a:tc>
                  <a:txBody>
                    <a:bodyPr/>
                    <a:lstStyle/>
                    <a:p>
                      <a:pPr algn="just" rtl="0" fontAlgn="t">
                        <a:spcBef>
                          <a:spcPts val="0"/>
                        </a:spcBef>
                        <a:spcAft>
                          <a:spcPts val="0"/>
                        </a:spcAft>
                      </a:pPr>
                      <a:r>
                        <a:rPr lang="en-US" sz="1600" b="0" u="none" strike="noStrike">
                          <a:solidFill>
                            <a:schemeClr val="bg1"/>
                          </a:solidFill>
                          <a:effectLst/>
                        </a:rPr>
                        <a:t>0</a:t>
                      </a:r>
                      <a:endParaRPr lang="en-US" sz="2700">
                        <a:solidFill>
                          <a:schemeClr val="bg1"/>
                        </a:solidFill>
                        <a:effectLst/>
                      </a:endParaRPr>
                    </a:p>
                  </a:txBody>
                  <a:tcPr marL="96986" marR="96986" marT="96986" marB="96986"/>
                </a:tc>
                <a:tc>
                  <a:txBody>
                    <a:bodyPr/>
                    <a:lstStyle/>
                    <a:p>
                      <a:pPr algn="just" rtl="0" fontAlgn="t">
                        <a:spcBef>
                          <a:spcPts val="0"/>
                        </a:spcBef>
                        <a:spcAft>
                          <a:spcPts val="0"/>
                        </a:spcAft>
                      </a:pPr>
                      <a:r>
                        <a:rPr lang="en-US" sz="1600" b="0" u="none" strike="noStrike">
                          <a:solidFill>
                            <a:schemeClr val="bg1"/>
                          </a:solidFill>
                          <a:effectLst/>
                        </a:rPr>
                        <a:t>0.55</a:t>
                      </a:r>
                      <a:endParaRPr lang="en-US" sz="2700">
                        <a:solidFill>
                          <a:schemeClr val="bg1"/>
                        </a:solidFill>
                        <a:effectLst/>
                      </a:endParaRPr>
                    </a:p>
                  </a:txBody>
                  <a:tcPr marL="96986" marR="96986" marT="96986" marB="96986"/>
                </a:tc>
                <a:tc>
                  <a:txBody>
                    <a:bodyPr/>
                    <a:lstStyle/>
                    <a:p>
                      <a:pPr algn="just" rtl="0" fontAlgn="t">
                        <a:spcBef>
                          <a:spcPts val="0"/>
                        </a:spcBef>
                        <a:spcAft>
                          <a:spcPts val="0"/>
                        </a:spcAft>
                      </a:pPr>
                      <a:r>
                        <a:rPr lang="en-US" sz="1600" b="0" u="none" strike="noStrike">
                          <a:solidFill>
                            <a:schemeClr val="bg1"/>
                          </a:solidFill>
                          <a:effectLst/>
                        </a:rPr>
                        <a:t>0.32</a:t>
                      </a:r>
                      <a:endParaRPr lang="en-US" sz="2700">
                        <a:solidFill>
                          <a:schemeClr val="bg1"/>
                        </a:solidFill>
                        <a:effectLst/>
                      </a:endParaRPr>
                    </a:p>
                  </a:txBody>
                  <a:tcPr marL="96986" marR="96986" marT="96986" marB="96986"/>
                </a:tc>
                <a:tc>
                  <a:txBody>
                    <a:bodyPr/>
                    <a:lstStyle/>
                    <a:p>
                      <a:pPr algn="just" rtl="0" fontAlgn="t">
                        <a:spcBef>
                          <a:spcPts val="0"/>
                        </a:spcBef>
                        <a:spcAft>
                          <a:spcPts val="0"/>
                        </a:spcAft>
                      </a:pPr>
                      <a:r>
                        <a:rPr lang="en-US" sz="1600" b="0" u="none" strike="noStrike">
                          <a:solidFill>
                            <a:schemeClr val="bg1"/>
                          </a:solidFill>
                          <a:effectLst/>
                        </a:rPr>
                        <a:t>0.41</a:t>
                      </a:r>
                      <a:endParaRPr lang="en-US" sz="2700">
                        <a:solidFill>
                          <a:schemeClr val="bg1"/>
                        </a:solidFill>
                        <a:effectLst/>
                      </a:endParaRPr>
                    </a:p>
                  </a:txBody>
                  <a:tcPr marL="96986" marR="96986" marT="96986" marB="96986"/>
                </a:tc>
                <a:tc>
                  <a:txBody>
                    <a:bodyPr/>
                    <a:lstStyle/>
                    <a:p>
                      <a:pPr algn="just" rtl="0" fontAlgn="t">
                        <a:spcBef>
                          <a:spcPts val="0"/>
                        </a:spcBef>
                        <a:spcAft>
                          <a:spcPts val="0"/>
                        </a:spcAft>
                      </a:pPr>
                      <a:r>
                        <a:rPr lang="en-US" sz="1600" b="0" u="none" strike="noStrike">
                          <a:solidFill>
                            <a:schemeClr val="bg1"/>
                          </a:solidFill>
                          <a:effectLst/>
                        </a:rPr>
                        <a:t>6036</a:t>
                      </a:r>
                      <a:endParaRPr lang="en-US" sz="2700">
                        <a:solidFill>
                          <a:schemeClr val="bg1"/>
                        </a:solidFill>
                        <a:effectLst/>
                      </a:endParaRPr>
                    </a:p>
                  </a:txBody>
                  <a:tcPr marL="96986" marR="96986" marT="96986" marB="96986"/>
                </a:tc>
                <a:extLst>
                  <a:ext uri="{0D108BD9-81ED-4DB2-BD59-A6C34878D82A}">
                    <a16:rowId xmlns:a16="http://schemas.microsoft.com/office/drawing/2014/main" val="2862719096"/>
                  </a:ext>
                </a:extLst>
              </a:tr>
              <a:tr h="470381">
                <a:tc>
                  <a:txBody>
                    <a:bodyPr/>
                    <a:lstStyle/>
                    <a:p>
                      <a:pPr algn="just" rtl="0" fontAlgn="t">
                        <a:spcBef>
                          <a:spcPts val="0"/>
                        </a:spcBef>
                        <a:spcAft>
                          <a:spcPts val="0"/>
                        </a:spcAft>
                      </a:pPr>
                      <a:r>
                        <a:rPr lang="en-US" sz="1600" b="0" u="none" strike="noStrike">
                          <a:solidFill>
                            <a:schemeClr val="bg1"/>
                          </a:solidFill>
                          <a:effectLst/>
                        </a:rPr>
                        <a:t>1</a:t>
                      </a:r>
                      <a:endParaRPr lang="en-US" sz="2700">
                        <a:solidFill>
                          <a:schemeClr val="bg1"/>
                        </a:solidFill>
                        <a:effectLst/>
                      </a:endParaRPr>
                    </a:p>
                  </a:txBody>
                  <a:tcPr marL="96986" marR="96986" marT="96986" marB="96986"/>
                </a:tc>
                <a:tc>
                  <a:txBody>
                    <a:bodyPr/>
                    <a:lstStyle/>
                    <a:p>
                      <a:pPr algn="just" rtl="0" fontAlgn="t">
                        <a:spcBef>
                          <a:spcPts val="0"/>
                        </a:spcBef>
                        <a:spcAft>
                          <a:spcPts val="0"/>
                        </a:spcAft>
                      </a:pPr>
                      <a:r>
                        <a:rPr lang="en-US" sz="1600" b="0" u="none" strike="noStrike">
                          <a:solidFill>
                            <a:schemeClr val="bg1"/>
                          </a:solidFill>
                          <a:effectLst/>
                        </a:rPr>
                        <a:t>0.71</a:t>
                      </a:r>
                      <a:endParaRPr lang="en-US" sz="2700">
                        <a:solidFill>
                          <a:schemeClr val="bg1"/>
                        </a:solidFill>
                        <a:effectLst/>
                      </a:endParaRPr>
                    </a:p>
                  </a:txBody>
                  <a:tcPr marL="96986" marR="96986" marT="96986" marB="96986"/>
                </a:tc>
                <a:tc>
                  <a:txBody>
                    <a:bodyPr/>
                    <a:lstStyle/>
                    <a:p>
                      <a:pPr algn="just" rtl="0" fontAlgn="t">
                        <a:spcBef>
                          <a:spcPts val="0"/>
                        </a:spcBef>
                        <a:spcAft>
                          <a:spcPts val="0"/>
                        </a:spcAft>
                      </a:pPr>
                      <a:r>
                        <a:rPr lang="en-US" sz="1600" b="0" u="none" strike="noStrike">
                          <a:solidFill>
                            <a:schemeClr val="bg1"/>
                          </a:solidFill>
                          <a:effectLst/>
                        </a:rPr>
                        <a:t>0.86</a:t>
                      </a:r>
                      <a:endParaRPr lang="en-US" sz="2700">
                        <a:solidFill>
                          <a:schemeClr val="bg1"/>
                        </a:solidFill>
                        <a:effectLst/>
                      </a:endParaRPr>
                    </a:p>
                  </a:txBody>
                  <a:tcPr marL="96986" marR="96986" marT="96986" marB="96986"/>
                </a:tc>
                <a:tc>
                  <a:txBody>
                    <a:bodyPr/>
                    <a:lstStyle/>
                    <a:p>
                      <a:pPr algn="just" rtl="0" fontAlgn="t">
                        <a:spcBef>
                          <a:spcPts val="0"/>
                        </a:spcBef>
                        <a:spcAft>
                          <a:spcPts val="0"/>
                        </a:spcAft>
                      </a:pPr>
                      <a:r>
                        <a:rPr lang="en-US" sz="1600" b="0" u="none" strike="noStrike">
                          <a:solidFill>
                            <a:schemeClr val="bg1"/>
                          </a:solidFill>
                          <a:effectLst/>
                        </a:rPr>
                        <a:t>0.78</a:t>
                      </a:r>
                      <a:endParaRPr lang="en-US" sz="2700">
                        <a:solidFill>
                          <a:schemeClr val="bg1"/>
                        </a:solidFill>
                        <a:effectLst/>
                      </a:endParaRPr>
                    </a:p>
                  </a:txBody>
                  <a:tcPr marL="96986" marR="96986" marT="96986" marB="96986"/>
                </a:tc>
                <a:tc>
                  <a:txBody>
                    <a:bodyPr/>
                    <a:lstStyle/>
                    <a:p>
                      <a:pPr algn="just" rtl="0" fontAlgn="t">
                        <a:spcBef>
                          <a:spcPts val="0"/>
                        </a:spcBef>
                        <a:spcAft>
                          <a:spcPts val="0"/>
                        </a:spcAft>
                      </a:pPr>
                      <a:r>
                        <a:rPr lang="en-US" sz="1600" b="0" u="none" strike="noStrike">
                          <a:solidFill>
                            <a:schemeClr val="bg1"/>
                          </a:solidFill>
                          <a:effectLst/>
                        </a:rPr>
                        <a:t>11484</a:t>
                      </a:r>
                      <a:endParaRPr lang="en-US" sz="2700">
                        <a:solidFill>
                          <a:schemeClr val="bg1"/>
                        </a:solidFill>
                        <a:effectLst/>
                      </a:endParaRPr>
                    </a:p>
                  </a:txBody>
                  <a:tcPr marL="96986" marR="96986" marT="96986" marB="96986"/>
                </a:tc>
                <a:extLst>
                  <a:ext uri="{0D108BD9-81ED-4DB2-BD59-A6C34878D82A}">
                    <a16:rowId xmlns:a16="http://schemas.microsoft.com/office/drawing/2014/main" val="617010589"/>
                  </a:ext>
                </a:extLst>
              </a:tr>
              <a:tr h="1031928">
                <a:tc>
                  <a:txBody>
                    <a:bodyPr/>
                    <a:lstStyle/>
                    <a:p>
                      <a:pPr algn="just" rtl="0" fontAlgn="t">
                        <a:spcBef>
                          <a:spcPts val="0"/>
                        </a:spcBef>
                        <a:spcAft>
                          <a:spcPts val="0"/>
                        </a:spcAft>
                      </a:pPr>
                      <a:r>
                        <a:rPr lang="en-US" sz="1600" b="0" u="none" strike="noStrike">
                          <a:solidFill>
                            <a:schemeClr val="bg1"/>
                          </a:solidFill>
                          <a:effectLst/>
                        </a:rPr>
                        <a:t>Accuracy</a:t>
                      </a:r>
                      <a:endParaRPr lang="en-US" sz="2700">
                        <a:solidFill>
                          <a:schemeClr val="bg1"/>
                        </a:solidFill>
                        <a:effectLst/>
                      </a:endParaRPr>
                    </a:p>
                  </a:txBody>
                  <a:tcPr marL="96986" marR="96986" marT="96986" marB="96986"/>
                </a:tc>
                <a:tc>
                  <a:txBody>
                    <a:bodyPr/>
                    <a:lstStyle/>
                    <a:p>
                      <a:pPr fontAlgn="t"/>
                      <a:br>
                        <a:rPr lang="en-US" sz="2700">
                          <a:solidFill>
                            <a:schemeClr val="bg1"/>
                          </a:solidFill>
                          <a:effectLst/>
                        </a:rPr>
                      </a:br>
                      <a:endParaRPr lang="en-US" sz="2700">
                        <a:solidFill>
                          <a:schemeClr val="bg1"/>
                        </a:solidFill>
                        <a:effectLst/>
                      </a:endParaRPr>
                    </a:p>
                  </a:txBody>
                  <a:tcPr marL="96986" marR="96986" marT="96986" marB="96986"/>
                </a:tc>
                <a:tc>
                  <a:txBody>
                    <a:bodyPr/>
                    <a:lstStyle/>
                    <a:p>
                      <a:pPr fontAlgn="t"/>
                      <a:br>
                        <a:rPr lang="en-US" sz="2700">
                          <a:solidFill>
                            <a:schemeClr val="bg1"/>
                          </a:solidFill>
                          <a:effectLst/>
                        </a:rPr>
                      </a:br>
                      <a:endParaRPr lang="en-US" sz="2700">
                        <a:solidFill>
                          <a:schemeClr val="bg1"/>
                        </a:solidFill>
                        <a:effectLst/>
                      </a:endParaRPr>
                    </a:p>
                  </a:txBody>
                  <a:tcPr marL="96986" marR="96986" marT="96986" marB="96986"/>
                </a:tc>
                <a:tc>
                  <a:txBody>
                    <a:bodyPr/>
                    <a:lstStyle/>
                    <a:p>
                      <a:pPr algn="just" rtl="0" fontAlgn="t">
                        <a:spcBef>
                          <a:spcPts val="0"/>
                        </a:spcBef>
                        <a:spcAft>
                          <a:spcPts val="0"/>
                        </a:spcAft>
                      </a:pPr>
                      <a:r>
                        <a:rPr lang="en-US" sz="1600" b="0" u="none" strike="noStrike">
                          <a:solidFill>
                            <a:schemeClr val="bg1"/>
                          </a:solidFill>
                          <a:effectLst/>
                        </a:rPr>
                        <a:t>0.68</a:t>
                      </a:r>
                      <a:endParaRPr lang="en-US" sz="2700">
                        <a:solidFill>
                          <a:schemeClr val="bg1"/>
                        </a:solidFill>
                        <a:effectLst/>
                      </a:endParaRPr>
                    </a:p>
                  </a:txBody>
                  <a:tcPr marL="96986" marR="96986" marT="96986" marB="96986"/>
                </a:tc>
                <a:tc>
                  <a:txBody>
                    <a:bodyPr/>
                    <a:lstStyle/>
                    <a:p>
                      <a:pPr algn="just" rtl="0" fontAlgn="t">
                        <a:spcBef>
                          <a:spcPts val="0"/>
                        </a:spcBef>
                        <a:spcAft>
                          <a:spcPts val="0"/>
                        </a:spcAft>
                      </a:pPr>
                      <a:r>
                        <a:rPr lang="en-US" sz="1600" b="0" u="none" strike="noStrike">
                          <a:solidFill>
                            <a:schemeClr val="bg1"/>
                          </a:solidFill>
                          <a:effectLst/>
                        </a:rPr>
                        <a:t>17520</a:t>
                      </a:r>
                      <a:endParaRPr lang="en-US" sz="2700">
                        <a:solidFill>
                          <a:schemeClr val="bg1"/>
                        </a:solidFill>
                        <a:effectLst/>
                      </a:endParaRPr>
                    </a:p>
                  </a:txBody>
                  <a:tcPr marL="96986" marR="96986" marT="96986" marB="96986"/>
                </a:tc>
                <a:extLst>
                  <a:ext uri="{0D108BD9-81ED-4DB2-BD59-A6C34878D82A}">
                    <a16:rowId xmlns:a16="http://schemas.microsoft.com/office/drawing/2014/main" val="1106038151"/>
                  </a:ext>
                </a:extLst>
              </a:tr>
              <a:tr h="470381">
                <a:tc>
                  <a:txBody>
                    <a:bodyPr/>
                    <a:lstStyle/>
                    <a:p>
                      <a:pPr algn="just" rtl="0" fontAlgn="t">
                        <a:spcBef>
                          <a:spcPts val="0"/>
                        </a:spcBef>
                        <a:spcAft>
                          <a:spcPts val="0"/>
                        </a:spcAft>
                      </a:pPr>
                      <a:r>
                        <a:rPr lang="en-US" sz="1600" b="0" u="none" strike="noStrike">
                          <a:solidFill>
                            <a:schemeClr val="bg1"/>
                          </a:solidFill>
                          <a:effectLst/>
                        </a:rPr>
                        <a:t>Macro avg</a:t>
                      </a:r>
                      <a:endParaRPr lang="en-US" sz="2700">
                        <a:solidFill>
                          <a:schemeClr val="bg1"/>
                        </a:solidFill>
                        <a:effectLst/>
                      </a:endParaRPr>
                    </a:p>
                  </a:txBody>
                  <a:tcPr marL="96986" marR="96986" marT="96986" marB="96986"/>
                </a:tc>
                <a:tc>
                  <a:txBody>
                    <a:bodyPr/>
                    <a:lstStyle/>
                    <a:p>
                      <a:pPr algn="just" rtl="0" fontAlgn="t">
                        <a:spcBef>
                          <a:spcPts val="0"/>
                        </a:spcBef>
                        <a:spcAft>
                          <a:spcPts val="0"/>
                        </a:spcAft>
                      </a:pPr>
                      <a:r>
                        <a:rPr lang="en-US" sz="1600" b="0" u="none" strike="noStrike">
                          <a:solidFill>
                            <a:schemeClr val="bg1"/>
                          </a:solidFill>
                          <a:effectLst/>
                        </a:rPr>
                        <a:t>0.63</a:t>
                      </a:r>
                      <a:endParaRPr lang="en-US" sz="2700">
                        <a:solidFill>
                          <a:schemeClr val="bg1"/>
                        </a:solidFill>
                        <a:effectLst/>
                      </a:endParaRPr>
                    </a:p>
                  </a:txBody>
                  <a:tcPr marL="96986" marR="96986" marT="96986" marB="96986"/>
                </a:tc>
                <a:tc>
                  <a:txBody>
                    <a:bodyPr/>
                    <a:lstStyle/>
                    <a:p>
                      <a:pPr algn="just" rtl="0" fontAlgn="t">
                        <a:spcBef>
                          <a:spcPts val="0"/>
                        </a:spcBef>
                        <a:spcAft>
                          <a:spcPts val="0"/>
                        </a:spcAft>
                      </a:pPr>
                      <a:r>
                        <a:rPr lang="en-US" sz="1600" b="0" u="none" strike="noStrike">
                          <a:solidFill>
                            <a:schemeClr val="bg1"/>
                          </a:solidFill>
                          <a:effectLst/>
                        </a:rPr>
                        <a:t>0.59</a:t>
                      </a:r>
                      <a:endParaRPr lang="en-US" sz="2700">
                        <a:solidFill>
                          <a:schemeClr val="bg1"/>
                        </a:solidFill>
                        <a:effectLst/>
                      </a:endParaRPr>
                    </a:p>
                  </a:txBody>
                  <a:tcPr marL="96986" marR="96986" marT="96986" marB="96986"/>
                </a:tc>
                <a:tc>
                  <a:txBody>
                    <a:bodyPr/>
                    <a:lstStyle/>
                    <a:p>
                      <a:pPr algn="just" rtl="0" fontAlgn="t">
                        <a:spcBef>
                          <a:spcPts val="0"/>
                        </a:spcBef>
                        <a:spcAft>
                          <a:spcPts val="0"/>
                        </a:spcAft>
                      </a:pPr>
                      <a:r>
                        <a:rPr lang="en-US" sz="1600" b="0" u="none" strike="noStrike">
                          <a:solidFill>
                            <a:schemeClr val="bg1"/>
                          </a:solidFill>
                          <a:effectLst/>
                        </a:rPr>
                        <a:t>0.59</a:t>
                      </a:r>
                      <a:endParaRPr lang="en-US" sz="2700">
                        <a:solidFill>
                          <a:schemeClr val="bg1"/>
                        </a:solidFill>
                        <a:effectLst/>
                      </a:endParaRPr>
                    </a:p>
                  </a:txBody>
                  <a:tcPr marL="96986" marR="96986" marT="96986" marB="96986"/>
                </a:tc>
                <a:tc>
                  <a:txBody>
                    <a:bodyPr/>
                    <a:lstStyle/>
                    <a:p>
                      <a:pPr algn="just" rtl="0" fontAlgn="t">
                        <a:spcBef>
                          <a:spcPts val="0"/>
                        </a:spcBef>
                        <a:spcAft>
                          <a:spcPts val="0"/>
                        </a:spcAft>
                      </a:pPr>
                      <a:r>
                        <a:rPr lang="en-US" sz="1600" b="0" u="none" strike="noStrike">
                          <a:solidFill>
                            <a:schemeClr val="bg1"/>
                          </a:solidFill>
                          <a:effectLst/>
                        </a:rPr>
                        <a:t>17520</a:t>
                      </a:r>
                      <a:endParaRPr lang="en-US" sz="2700">
                        <a:solidFill>
                          <a:schemeClr val="bg1"/>
                        </a:solidFill>
                        <a:effectLst/>
                      </a:endParaRPr>
                    </a:p>
                  </a:txBody>
                  <a:tcPr marL="96986" marR="96986" marT="96986" marB="96986"/>
                </a:tc>
                <a:extLst>
                  <a:ext uri="{0D108BD9-81ED-4DB2-BD59-A6C34878D82A}">
                    <a16:rowId xmlns:a16="http://schemas.microsoft.com/office/drawing/2014/main" val="437221845"/>
                  </a:ext>
                </a:extLst>
              </a:tr>
              <a:tr h="470381">
                <a:tc>
                  <a:txBody>
                    <a:bodyPr/>
                    <a:lstStyle/>
                    <a:p>
                      <a:pPr algn="just" rtl="0" fontAlgn="t">
                        <a:spcBef>
                          <a:spcPts val="0"/>
                        </a:spcBef>
                        <a:spcAft>
                          <a:spcPts val="0"/>
                        </a:spcAft>
                      </a:pPr>
                      <a:r>
                        <a:rPr lang="en-US" sz="1600" b="0" u="none" strike="noStrike">
                          <a:solidFill>
                            <a:schemeClr val="bg1"/>
                          </a:solidFill>
                          <a:effectLst/>
                        </a:rPr>
                        <a:t>Weighted avg</a:t>
                      </a:r>
                      <a:endParaRPr lang="en-US" sz="2700">
                        <a:solidFill>
                          <a:schemeClr val="bg1"/>
                        </a:solidFill>
                        <a:effectLst/>
                      </a:endParaRPr>
                    </a:p>
                  </a:txBody>
                  <a:tcPr marL="96986" marR="96986" marT="96986" marB="96986"/>
                </a:tc>
                <a:tc>
                  <a:txBody>
                    <a:bodyPr/>
                    <a:lstStyle/>
                    <a:p>
                      <a:pPr algn="just" rtl="0" fontAlgn="t">
                        <a:spcBef>
                          <a:spcPts val="0"/>
                        </a:spcBef>
                        <a:spcAft>
                          <a:spcPts val="0"/>
                        </a:spcAft>
                      </a:pPr>
                      <a:r>
                        <a:rPr lang="en-US" sz="1600" b="0" u="none" strike="noStrike">
                          <a:solidFill>
                            <a:schemeClr val="bg1"/>
                          </a:solidFill>
                          <a:effectLst/>
                        </a:rPr>
                        <a:t>0.65</a:t>
                      </a:r>
                      <a:endParaRPr lang="en-US" sz="2700">
                        <a:solidFill>
                          <a:schemeClr val="bg1"/>
                        </a:solidFill>
                        <a:effectLst/>
                      </a:endParaRPr>
                    </a:p>
                  </a:txBody>
                  <a:tcPr marL="96986" marR="96986" marT="96986" marB="96986"/>
                </a:tc>
                <a:tc>
                  <a:txBody>
                    <a:bodyPr/>
                    <a:lstStyle/>
                    <a:p>
                      <a:pPr algn="just" rtl="0" fontAlgn="t">
                        <a:spcBef>
                          <a:spcPts val="0"/>
                        </a:spcBef>
                        <a:spcAft>
                          <a:spcPts val="0"/>
                        </a:spcAft>
                      </a:pPr>
                      <a:r>
                        <a:rPr lang="en-US" sz="1600" b="0" u="none" strike="noStrike">
                          <a:solidFill>
                            <a:schemeClr val="bg1"/>
                          </a:solidFill>
                          <a:effectLst/>
                        </a:rPr>
                        <a:t>0.68</a:t>
                      </a:r>
                      <a:endParaRPr lang="en-US" sz="2700">
                        <a:solidFill>
                          <a:schemeClr val="bg1"/>
                        </a:solidFill>
                        <a:effectLst/>
                      </a:endParaRPr>
                    </a:p>
                  </a:txBody>
                  <a:tcPr marL="96986" marR="96986" marT="96986" marB="96986"/>
                </a:tc>
                <a:tc>
                  <a:txBody>
                    <a:bodyPr/>
                    <a:lstStyle/>
                    <a:p>
                      <a:pPr algn="just" rtl="0" fontAlgn="t">
                        <a:spcBef>
                          <a:spcPts val="0"/>
                        </a:spcBef>
                        <a:spcAft>
                          <a:spcPts val="0"/>
                        </a:spcAft>
                      </a:pPr>
                      <a:r>
                        <a:rPr lang="en-US" sz="1600" b="0" u="none" strike="noStrike">
                          <a:solidFill>
                            <a:schemeClr val="bg1"/>
                          </a:solidFill>
                          <a:effectLst/>
                        </a:rPr>
                        <a:t>0.65</a:t>
                      </a:r>
                      <a:endParaRPr lang="en-US" sz="2700">
                        <a:solidFill>
                          <a:schemeClr val="bg1"/>
                        </a:solidFill>
                        <a:effectLst/>
                      </a:endParaRPr>
                    </a:p>
                  </a:txBody>
                  <a:tcPr marL="96986" marR="96986" marT="96986" marB="96986"/>
                </a:tc>
                <a:tc>
                  <a:txBody>
                    <a:bodyPr/>
                    <a:lstStyle/>
                    <a:p>
                      <a:pPr algn="just" rtl="0" fontAlgn="t">
                        <a:spcBef>
                          <a:spcPts val="0"/>
                        </a:spcBef>
                        <a:spcAft>
                          <a:spcPts val="0"/>
                        </a:spcAft>
                      </a:pPr>
                      <a:r>
                        <a:rPr lang="en-US" sz="1600" b="0" u="none" strike="noStrike">
                          <a:solidFill>
                            <a:schemeClr val="bg1"/>
                          </a:solidFill>
                          <a:effectLst/>
                        </a:rPr>
                        <a:t>17520</a:t>
                      </a:r>
                      <a:endParaRPr lang="en-US" sz="2700">
                        <a:solidFill>
                          <a:schemeClr val="bg1"/>
                        </a:solidFill>
                        <a:effectLst/>
                      </a:endParaRPr>
                    </a:p>
                  </a:txBody>
                  <a:tcPr marL="96986" marR="96986" marT="96986" marB="96986"/>
                </a:tc>
                <a:extLst>
                  <a:ext uri="{0D108BD9-81ED-4DB2-BD59-A6C34878D82A}">
                    <a16:rowId xmlns:a16="http://schemas.microsoft.com/office/drawing/2014/main" val="3558186247"/>
                  </a:ext>
                </a:extLst>
              </a:tr>
            </a:tbl>
          </a:graphicData>
        </a:graphic>
      </p:graphicFrame>
      <p:sp>
        <p:nvSpPr>
          <p:cNvPr id="4" name="Rectangle 1">
            <a:extLst>
              <a:ext uri="{FF2B5EF4-FFF2-40B4-BE49-F238E27FC236}">
                <a16:creationId xmlns:a16="http://schemas.microsoft.com/office/drawing/2014/main" id="{BF6D778B-3401-CBAC-604A-B60BAFA501D6}"/>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5" name="TextBox 4">
            <a:extLst>
              <a:ext uri="{FF2B5EF4-FFF2-40B4-BE49-F238E27FC236}">
                <a16:creationId xmlns:a16="http://schemas.microsoft.com/office/drawing/2014/main" id="{1C480567-FC70-116A-7E21-C781F437CA4C}"/>
              </a:ext>
            </a:extLst>
          </p:cNvPr>
          <p:cNvSpPr txBox="1"/>
          <p:nvPr/>
        </p:nvSpPr>
        <p:spPr>
          <a:xfrm>
            <a:off x="838200" y="1070768"/>
            <a:ext cx="10679545" cy="1719702"/>
          </a:xfrm>
          <a:prstGeom prst="rect">
            <a:avLst/>
          </a:prstGeom>
          <a:noFill/>
        </p:spPr>
        <p:txBody>
          <a:bodyPr wrap="square" rtlCol="0">
            <a:spAutoFit/>
          </a:bodyPr>
          <a:lstStyle/>
          <a:p>
            <a:pPr>
              <a:lnSpc>
                <a:spcPct val="150000"/>
              </a:lnSpc>
            </a:pPr>
            <a:r>
              <a:rPr lang="en-US">
                <a:solidFill>
                  <a:schemeClr val="bg1"/>
                </a:solidFill>
                <a:latin typeface="Poppins" pitchFamily="2" charset="77"/>
                <a:cs typeface="Poppins" pitchFamily="2" charset="77"/>
              </a:rPr>
              <a:t>The F1 score produced by the baseline logistic regression model from Stanford was 51% whereas the F1 score produced by our model was 65%. This states that our model has </a:t>
            </a:r>
            <a:r>
              <a:rPr lang="en-US" sz="1800" b="0" i="0" u="none" strike="noStrike">
                <a:solidFill>
                  <a:schemeClr val="bg1"/>
                </a:solidFill>
                <a:effectLst/>
                <a:latin typeface="Poppins" pitchFamily="2" charset="77"/>
                <a:cs typeface="Poppins" pitchFamily="2" charset="77"/>
              </a:rPr>
              <a:t>a better performance in identifying the presence of an answer in the context as compared to identifying its absence</a:t>
            </a:r>
            <a:endParaRPr lang="en-US">
              <a:solidFill>
                <a:schemeClr val="bg1"/>
              </a:solidFill>
              <a:latin typeface="Poppins" pitchFamily="2" charset="77"/>
              <a:cs typeface="Poppins" pitchFamily="2" charset="77"/>
            </a:endParaRPr>
          </a:p>
        </p:txBody>
      </p:sp>
      <p:pic>
        <p:nvPicPr>
          <p:cNvPr id="40" name="Audio 39">
            <a:hlinkClick r:id="" action="ppaction://media"/>
            <a:extLst>
              <a:ext uri="{FF2B5EF4-FFF2-40B4-BE49-F238E27FC236}">
                <a16:creationId xmlns:a16="http://schemas.microsoft.com/office/drawing/2014/main" id="{351C1A31-38EE-1B0C-F0D0-08D1345DECE5}"/>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2213253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113247">
        <p159:morph option="byObject"/>
      </p:transition>
    </mc:Choice>
    <mc:Fallback xmlns="">
      <p:transition advTm="11324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0"/>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11" name="Title 5">
            <a:extLst>
              <a:ext uri="{FF2B5EF4-FFF2-40B4-BE49-F238E27FC236}">
                <a16:creationId xmlns:a16="http://schemas.microsoft.com/office/drawing/2014/main" id="{547B918D-AFFC-0E2E-4807-61673BA253FC}"/>
              </a:ext>
            </a:extLst>
          </p:cNvPr>
          <p:cNvSpPr>
            <a:spLocks noGrp="1"/>
          </p:cNvSpPr>
          <p:nvPr>
            <p:ph type="title"/>
          </p:nvPr>
        </p:nvSpPr>
        <p:spPr>
          <a:xfrm>
            <a:off x="838200" y="2960399"/>
            <a:ext cx="10515600" cy="937202"/>
          </a:xfrm>
        </p:spPr>
        <p:txBody>
          <a:bodyPr/>
          <a:lstStyle/>
          <a:p>
            <a:pPr algn="ctr"/>
            <a:r>
              <a:rPr lang="en-US" b="1">
                <a:solidFill>
                  <a:schemeClr val="bg1"/>
                </a:solidFill>
                <a:latin typeface="Poppins ExtraBold" pitchFamily="2" charset="77"/>
                <a:cs typeface="Poppins ExtraBold" pitchFamily="2" charset="77"/>
              </a:rPr>
              <a:t>RELATED WORKS</a:t>
            </a:r>
          </a:p>
        </p:txBody>
      </p:sp>
      <p:pic>
        <p:nvPicPr>
          <p:cNvPr id="35" name="Audio 34">
            <a:hlinkClick r:id="" action="ppaction://media"/>
            <a:extLst>
              <a:ext uri="{FF2B5EF4-FFF2-40B4-BE49-F238E27FC236}">
                <a16:creationId xmlns:a16="http://schemas.microsoft.com/office/drawing/2014/main" id="{E8E6C2B3-421E-A354-85A5-E365D8F79CA4}"/>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2740641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6017">
        <p159:morph option="byObject"/>
      </p:transition>
    </mc:Choice>
    <mc:Fallback xmlns="">
      <p:transition advTm="601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5"/>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9" name="Rounded Rectangle 8">
            <a:extLst>
              <a:ext uri="{FF2B5EF4-FFF2-40B4-BE49-F238E27FC236}">
                <a16:creationId xmlns:a16="http://schemas.microsoft.com/office/drawing/2014/main" id="{E23D3EF5-6179-7A28-2203-12EE2F31574C}"/>
              </a:ext>
            </a:extLst>
          </p:cNvPr>
          <p:cNvSpPr/>
          <p:nvPr/>
        </p:nvSpPr>
        <p:spPr>
          <a:xfrm>
            <a:off x="838200" y="3252662"/>
            <a:ext cx="3149600" cy="703534"/>
          </a:xfrm>
          <a:prstGeom prst="roundRect">
            <a:avLst>
              <a:gd name="adj" fmla="val 50000"/>
            </a:avLst>
          </a:prstGeom>
          <a:solidFill>
            <a:srgbClr val="C0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5">
            <a:extLst>
              <a:ext uri="{FF2B5EF4-FFF2-40B4-BE49-F238E27FC236}">
                <a16:creationId xmlns:a16="http://schemas.microsoft.com/office/drawing/2014/main" id="{547B918D-AFFC-0E2E-4807-61673BA253FC}"/>
              </a:ext>
            </a:extLst>
          </p:cNvPr>
          <p:cNvSpPr>
            <a:spLocks noGrp="1"/>
          </p:cNvSpPr>
          <p:nvPr>
            <p:ph type="title"/>
          </p:nvPr>
        </p:nvSpPr>
        <p:spPr>
          <a:xfrm>
            <a:off x="838200" y="212436"/>
            <a:ext cx="10515600" cy="937202"/>
          </a:xfrm>
        </p:spPr>
        <p:txBody>
          <a:bodyPr/>
          <a:lstStyle/>
          <a:p>
            <a:pPr algn="ctr"/>
            <a:r>
              <a:rPr lang="en-US" b="1">
                <a:solidFill>
                  <a:schemeClr val="bg1"/>
                </a:solidFill>
                <a:latin typeface="Poppins ExtraBold" pitchFamily="2" charset="77"/>
                <a:cs typeface="Poppins ExtraBold" pitchFamily="2" charset="77"/>
              </a:rPr>
              <a:t>RELATED WORKS</a:t>
            </a:r>
          </a:p>
        </p:txBody>
      </p:sp>
      <p:sp>
        <p:nvSpPr>
          <p:cNvPr id="2" name="Content Placeholder 1">
            <a:extLst>
              <a:ext uri="{FF2B5EF4-FFF2-40B4-BE49-F238E27FC236}">
                <a16:creationId xmlns:a16="http://schemas.microsoft.com/office/drawing/2014/main" id="{E31763E1-69EF-DD79-DAA1-020ABE11CB3A}"/>
              </a:ext>
            </a:extLst>
          </p:cNvPr>
          <p:cNvSpPr>
            <a:spLocks noGrp="1"/>
          </p:cNvSpPr>
          <p:nvPr>
            <p:ph idx="1"/>
          </p:nvPr>
        </p:nvSpPr>
        <p:spPr>
          <a:xfrm>
            <a:off x="690416" y="1360793"/>
            <a:ext cx="10663383" cy="1484008"/>
          </a:xfrm>
        </p:spPr>
        <p:txBody>
          <a:bodyPr>
            <a:noAutofit/>
          </a:bodyPr>
          <a:lstStyle/>
          <a:p>
            <a:pPr rtl="0">
              <a:lnSpc>
                <a:spcPct val="150000"/>
              </a:lnSpc>
              <a:spcBef>
                <a:spcPts val="0"/>
              </a:spcBef>
              <a:spcAft>
                <a:spcPts val="0"/>
              </a:spcAft>
            </a:pPr>
            <a:r>
              <a:rPr lang="en-US" sz="1800" u="none" strike="noStrike">
                <a:solidFill>
                  <a:schemeClr val="bg1"/>
                </a:solidFill>
                <a:effectLst/>
                <a:latin typeface="Poppins Medium" pitchFamily="2" charset="77"/>
                <a:cs typeface="Poppins Medium" pitchFamily="2" charset="77"/>
              </a:rPr>
              <a:t>The landscape of question-answering (QA) systems has been profoundly influenced by various approaches spanning from traditional algorithms to advanced deep learning techniques. Our study situates itself amidst this diverse array of methodologies.</a:t>
            </a:r>
          </a:p>
          <a:p>
            <a:pPr rtl="0">
              <a:lnSpc>
                <a:spcPct val="150000"/>
              </a:lnSpc>
              <a:spcBef>
                <a:spcPts val="0"/>
              </a:spcBef>
              <a:spcAft>
                <a:spcPts val="0"/>
              </a:spcAft>
            </a:pPr>
            <a:endParaRPr lang="en-US" sz="1400">
              <a:solidFill>
                <a:schemeClr val="bg1"/>
              </a:solidFill>
              <a:latin typeface="Poppins Medium" pitchFamily="2" charset="77"/>
              <a:cs typeface="Poppins Medium" pitchFamily="2" charset="77"/>
            </a:endParaRPr>
          </a:p>
        </p:txBody>
      </p:sp>
      <p:sp>
        <p:nvSpPr>
          <p:cNvPr id="3" name="TextBox 2">
            <a:extLst>
              <a:ext uri="{FF2B5EF4-FFF2-40B4-BE49-F238E27FC236}">
                <a16:creationId xmlns:a16="http://schemas.microsoft.com/office/drawing/2014/main" id="{77790555-036B-852B-8BDB-0E15278D9738}"/>
              </a:ext>
            </a:extLst>
          </p:cNvPr>
          <p:cNvSpPr txBox="1"/>
          <p:nvPr/>
        </p:nvSpPr>
        <p:spPr>
          <a:xfrm>
            <a:off x="838200" y="3429000"/>
            <a:ext cx="3188855" cy="369332"/>
          </a:xfrm>
          <a:prstGeom prst="rect">
            <a:avLst/>
          </a:prstGeom>
          <a:noFill/>
        </p:spPr>
        <p:txBody>
          <a:bodyPr wrap="square" lIns="91440" tIns="45720" rIns="91440" bIns="45720" rtlCol="0" anchor="t">
            <a:spAutoFit/>
          </a:bodyPr>
          <a:lstStyle/>
          <a:p>
            <a:pPr algn="ctr"/>
            <a:r>
              <a:rPr lang="en-US">
                <a:solidFill>
                  <a:schemeClr val="bg1"/>
                </a:solidFill>
                <a:latin typeface="Poppins Medium"/>
                <a:ea typeface="+mn-lt"/>
                <a:cs typeface="+mn-lt"/>
              </a:rPr>
              <a:t>TRADITIONAL ML MODELS</a:t>
            </a:r>
            <a:endParaRPr lang="en-US">
              <a:solidFill>
                <a:schemeClr val="bg1"/>
              </a:solidFill>
              <a:latin typeface="Poppins Medium"/>
              <a:cs typeface="Poppins Medium"/>
            </a:endParaRPr>
          </a:p>
        </p:txBody>
      </p:sp>
      <p:sp>
        <p:nvSpPr>
          <p:cNvPr id="4" name="TextBox 3">
            <a:extLst>
              <a:ext uri="{FF2B5EF4-FFF2-40B4-BE49-F238E27FC236}">
                <a16:creationId xmlns:a16="http://schemas.microsoft.com/office/drawing/2014/main" id="{CD803FC2-4435-201A-A3A4-4DB73B881851}"/>
              </a:ext>
            </a:extLst>
          </p:cNvPr>
          <p:cNvSpPr txBox="1"/>
          <p:nvPr/>
        </p:nvSpPr>
        <p:spPr>
          <a:xfrm>
            <a:off x="4782128" y="3344902"/>
            <a:ext cx="3188855" cy="369332"/>
          </a:xfrm>
          <a:prstGeom prst="rect">
            <a:avLst/>
          </a:prstGeom>
          <a:noFill/>
        </p:spPr>
        <p:txBody>
          <a:bodyPr wrap="square" rtlCol="0">
            <a:spAutoFit/>
          </a:bodyPr>
          <a:lstStyle/>
          <a:p>
            <a:pPr algn="ctr"/>
            <a:r>
              <a:rPr lang="en-US">
                <a:noFill/>
                <a:latin typeface="Poppins Medium" pitchFamily="2" charset="77"/>
                <a:cs typeface="Poppins Medium" pitchFamily="2" charset="77"/>
              </a:rPr>
              <a:t>TRADITIONAL ML MODELS</a:t>
            </a:r>
          </a:p>
        </p:txBody>
      </p:sp>
      <p:sp>
        <p:nvSpPr>
          <p:cNvPr id="5" name="TextBox 4">
            <a:extLst>
              <a:ext uri="{FF2B5EF4-FFF2-40B4-BE49-F238E27FC236}">
                <a16:creationId xmlns:a16="http://schemas.microsoft.com/office/drawing/2014/main" id="{A6C9C21E-3DA1-28F5-A8B9-910775C05520}"/>
              </a:ext>
            </a:extLst>
          </p:cNvPr>
          <p:cNvSpPr txBox="1"/>
          <p:nvPr/>
        </p:nvSpPr>
        <p:spPr>
          <a:xfrm>
            <a:off x="8642928" y="3419763"/>
            <a:ext cx="3188855" cy="369332"/>
          </a:xfrm>
          <a:prstGeom prst="rect">
            <a:avLst/>
          </a:prstGeom>
          <a:noFill/>
        </p:spPr>
        <p:txBody>
          <a:bodyPr wrap="square" rtlCol="0">
            <a:spAutoFit/>
          </a:bodyPr>
          <a:lstStyle/>
          <a:p>
            <a:pPr algn="ctr"/>
            <a:r>
              <a:rPr lang="en-US">
                <a:noFill/>
                <a:latin typeface="Poppins Medium" pitchFamily="2" charset="77"/>
                <a:cs typeface="Poppins Medium" pitchFamily="2" charset="77"/>
              </a:rPr>
              <a:t>RULE BASED SYSTEMS</a:t>
            </a:r>
          </a:p>
        </p:txBody>
      </p:sp>
      <p:sp>
        <p:nvSpPr>
          <p:cNvPr id="6" name="TextBox 5">
            <a:extLst>
              <a:ext uri="{FF2B5EF4-FFF2-40B4-BE49-F238E27FC236}">
                <a16:creationId xmlns:a16="http://schemas.microsoft.com/office/drawing/2014/main" id="{9EE12643-139A-0B36-1E01-4B0D5868BB68}"/>
              </a:ext>
            </a:extLst>
          </p:cNvPr>
          <p:cNvSpPr txBox="1"/>
          <p:nvPr/>
        </p:nvSpPr>
        <p:spPr>
          <a:xfrm>
            <a:off x="856674" y="4989945"/>
            <a:ext cx="3188855" cy="369332"/>
          </a:xfrm>
          <a:prstGeom prst="rect">
            <a:avLst/>
          </a:prstGeom>
          <a:noFill/>
        </p:spPr>
        <p:txBody>
          <a:bodyPr wrap="square" rtlCol="0">
            <a:spAutoFit/>
          </a:bodyPr>
          <a:lstStyle/>
          <a:p>
            <a:pPr algn="ctr"/>
            <a:r>
              <a:rPr lang="en-US">
                <a:noFill/>
                <a:latin typeface="Poppins Medium" pitchFamily="2" charset="77"/>
                <a:cs typeface="Poppins Medium" pitchFamily="2" charset="77"/>
              </a:rPr>
              <a:t>HYBRID APPROACHES</a:t>
            </a:r>
          </a:p>
        </p:txBody>
      </p:sp>
      <p:sp>
        <p:nvSpPr>
          <p:cNvPr id="7" name="TextBox 6">
            <a:extLst>
              <a:ext uri="{FF2B5EF4-FFF2-40B4-BE49-F238E27FC236}">
                <a16:creationId xmlns:a16="http://schemas.microsoft.com/office/drawing/2014/main" id="{F11CBF60-BC51-14DC-F2EC-B9196639B9A9}"/>
              </a:ext>
            </a:extLst>
          </p:cNvPr>
          <p:cNvSpPr txBox="1"/>
          <p:nvPr/>
        </p:nvSpPr>
        <p:spPr>
          <a:xfrm>
            <a:off x="4782128" y="4952999"/>
            <a:ext cx="3188855" cy="369332"/>
          </a:xfrm>
          <a:prstGeom prst="rect">
            <a:avLst/>
          </a:prstGeom>
          <a:noFill/>
        </p:spPr>
        <p:txBody>
          <a:bodyPr wrap="square" rtlCol="0">
            <a:spAutoFit/>
          </a:bodyPr>
          <a:lstStyle/>
          <a:p>
            <a:pPr algn="ctr"/>
            <a:r>
              <a:rPr lang="en-US">
                <a:noFill/>
                <a:latin typeface="Poppins Medium" pitchFamily="2" charset="77"/>
                <a:cs typeface="Poppins Medium" pitchFamily="2" charset="77"/>
              </a:rPr>
              <a:t>ENSEMBLE METHODS</a:t>
            </a:r>
          </a:p>
        </p:txBody>
      </p:sp>
      <p:sp>
        <p:nvSpPr>
          <p:cNvPr id="8" name="TextBox 7">
            <a:extLst>
              <a:ext uri="{FF2B5EF4-FFF2-40B4-BE49-F238E27FC236}">
                <a16:creationId xmlns:a16="http://schemas.microsoft.com/office/drawing/2014/main" id="{69FCBBDD-01F7-7BC2-B492-13852B9248F3}"/>
              </a:ext>
            </a:extLst>
          </p:cNvPr>
          <p:cNvSpPr txBox="1"/>
          <p:nvPr/>
        </p:nvSpPr>
        <p:spPr>
          <a:xfrm>
            <a:off x="8504383" y="4952999"/>
            <a:ext cx="3188855" cy="369332"/>
          </a:xfrm>
          <a:prstGeom prst="rect">
            <a:avLst/>
          </a:prstGeom>
          <a:noFill/>
        </p:spPr>
        <p:txBody>
          <a:bodyPr wrap="square" rtlCol="0">
            <a:spAutoFit/>
          </a:bodyPr>
          <a:lstStyle/>
          <a:p>
            <a:pPr algn="ctr"/>
            <a:r>
              <a:rPr lang="en-US">
                <a:noFill/>
                <a:latin typeface="Poppins Medium" pitchFamily="2" charset="77"/>
                <a:cs typeface="Poppins Medium" pitchFamily="2" charset="77"/>
              </a:rPr>
              <a:t>SEMANTIC PARSING</a:t>
            </a:r>
          </a:p>
        </p:txBody>
      </p:sp>
      <p:pic>
        <p:nvPicPr>
          <p:cNvPr id="34" name="Audio 33">
            <a:hlinkClick r:id="" action="ppaction://media"/>
            <a:extLst>
              <a:ext uri="{FF2B5EF4-FFF2-40B4-BE49-F238E27FC236}">
                <a16:creationId xmlns:a16="http://schemas.microsoft.com/office/drawing/2014/main" id="{EE212D9B-C908-D6A3-4723-70C391D650AE}"/>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624302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22626">
        <p159:morph option="byObject"/>
      </p:transition>
    </mc:Choice>
    <mc:Fallback xmlns="">
      <p:transition advTm="2262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4"/>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9" name="Rounded Rectangle 8">
            <a:extLst>
              <a:ext uri="{FF2B5EF4-FFF2-40B4-BE49-F238E27FC236}">
                <a16:creationId xmlns:a16="http://schemas.microsoft.com/office/drawing/2014/main" id="{E23D3EF5-6179-7A28-2203-12EE2F31574C}"/>
              </a:ext>
            </a:extLst>
          </p:cNvPr>
          <p:cNvSpPr/>
          <p:nvPr/>
        </p:nvSpPr>
        <p:spPr>
          <a:xfrm>
            <a:off x="4801755" y="3252662"/>
            <a:ext cx="3149600" cy="703534"/>
          </a:xfrm>
          <a:prstGeom prst="roundRect">
            <a:avLst>
              <a:gd name="adj" fmla="val 50000"/>
            </a:avLst>
          </a:prstGeom>
          <a:solidFill>
            <a:schemeClr val="tx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5">
            <a:extLst>
              <a:ext uri="{FF2B5EF4-FFF2-40B4-BE49-F238E27FC236}">
                <a16:creationId xmlns:a16="http://schemas.microsoft.com/office/drawing/2014/main" id="{547B918D-AFFC-0E2E-4807-61673BA253FC}"/>
              </a:ext>
            </a:extLst>
          </p:cNvPr>
          <p:cNvSpPr>
            <a:spLocks noGrp="1"/>
          </p:cNvSpPr>
          <p:nvPr>
            <p:ph type="title"/>
          </p:nvPr>
        </p:nvSpPr>
        <p:spPr>
          <a:xfrm>
            <a:off x="838200" y="212436"/>
            <a:ext cx="10515600" cy="937202"/>
          </a:xfrm>
        </p:spPr>
        <p:txBody>
          <a:bodyPr/>
          <a:lstStyle/>
          <a:p>
            <a:pPr algn="ctr"/>
            <a:r>
              <a:rPr lang="en-US" b="1">
                <a:solidFill>
                  <a:schemeClr val="bg1"/>
                </a:solidFill>
                <a:latin typeface="Poppins ExtraBold" pitchFamily="2" charset="77"/>
                <a:cs typeface="Poppins ExtraBold" pitchFamily="2" charset="77"/>
              </a:rPr>
              <a:t>RELATED WORKS</a:t>
            </a:r>
          </a:p>
        </p:txBody>
      </p:sp>
      <p:sp>
        <p:nvSpPr>
          <p:cNvPr id="2" name="Content Placeholder 1">
            <a:extLst>
              <a:ext uri="{FF2B5EF4-FFF2-40B4-BE49-F238E27FC236}">
                <a16:creationId xmlns:a16="http://schemas.microsoft.com/office/drawing/2014/main" id="{E31763E1-69EF-DD79-DAA1-020ABE11CB3A}"/>
              </a:ext>
            </a:extLst>
          </p:cNvPr>
          <p:cNvSpPr>
            <a:spLocks noGrp="1"/>
          </p:cNvSpPr>
          <p:nvPr>
            <p:ph idx="1"/>
          </p:nvPr>
        </p:nvSpPr>
        <p:spPr>
          <a:xfrm>
            <a:off x="690416" y="1360793"/>
            <a:ext cx="10663383" cy="1484008"/>
          </a:xfrm>
        </p:spPr>
        <p:txBody>
          <a:bodyPr>
            <a:noAutofit/>
          </a:bodyPr>
          <a:lstStyle/>
          <a:p>
            <a:pPr rtl="0">
              <a:lnSpc>
                <a:spcPct val="150000"/>
              </a:lnSpc>
              <a:spcBef>
                <a:spcPts val="0"/>
              </a:spcBef>
              <a:spcAft>
                <a:spcPts val="0"/>
              </a:spcAft>
            </a:pPr>
            <a:r>
              <a:rPr lang="en-US" sz="1800" u="none" strike="noStrike">
                <a:solidFill>
                  <a:schemeClr val="bg1"/>
                </a:solidFill>
                <a:effectLst/>
                <a:latin typeface="Poppins Medium" pitchFamily="2" charset="77"/>
                <a:cs typeface="Poppins Medium" pitchFamily="2" charset="77"/>
              </a:rPr>
              <a:t>The landscape of question-answering (QA) systems has been profoundly influenced by various approaches spanning from traditional algorithms to advanced deep learning techniques. Our study situates itself amidst this diverse array of methodologies.</a:t>
            </a:r>
          </a:p>
          <a:p>
            <a:pPr rtl="0">
              <a:lnSpc>
                <a:spcPct val="150000"/>
              </a:lnSpc>
              <a:spcBef>
                <a:spcPts val="0"/>
              </a:spcBef>
              <a:spcAft>
                <a:spcPts val="0"/>
              </a:spcAft>
            </a:pPr>
            <a:endParaRPr lang="en-US" sz="1400">
              <a:solidFill>
                <a:schemeClr val="bg1"/>
              </a:solidFill>
              <a:latin typeface="Poppins Medium" pitchFamily="2" charset="77"/>
              <a:cs typeface="Poppins Medium" pitchFamily="2" charset="77"/>
            </a:endParaRPr>
          </a:p>
        </p:txBody>
      </p:sp>
      <p:sp>
        <p:nvSpPr>
          <p:cNvPr id="3" name="TextBox 2">
            <a:extLst>
              <a:ext uri="{FF2B5EF4-FFF2-40B4-BE49-F238E27FC236}">
                <a16:creationId xmlns:a16="http://schemas.microsoft.com/office/drawing/2014/main" id="{77790555-036B-852B-8BDB-0E15278D9738}"/>
              </a:ext>
            </a:extLst>
          </p:cNvPr>
          <p:cNvSpPr txBox="1"/>
          <p:nvPr/>
        </p:nvSpPr>
        <p:spPr>
          <a:xfrm>
            <a:off x="838200" y="3429000"/>
            <a:ext cx="3188855" cy="369332"/>
          </a:xfrm>
          <a:prstGeom prst="rect">
            <a:avLst/>
          </a:prstGeom>
          <a:noFill/>
        </p:spPr>
        <p:txBody>
          <a:bodyPr wrap="square" lIns="91440" tIns="45720" rIns="91440" bIns="45720" rtlCol="0" anchor="t">
            <a:spAutoFit/>
          </a:bodyPr>
          <a:lstStyle/>
          <a:p>
            <a:pPr algn="ctr"/>
            <a:r>
              <a:rPr lang="en-US">
                <a:solidFill>
                  <a:schemeClr val="bg1"/>
                </a:solidFill>
                <a:latin typeface="Poppins Medium"/>
                <a:ea typeface="+mn-lt"/>
                <a:cs typeface="+mn-lt"/>
              </a:rPr>
              <a:t>TRADITIONAL ML MODELS</a:t>
            </a:r>
            <a:endParaRPr lang="en-US">
              <a:solidFill>
                <a:schemeClr val="bg1"/>
              </a:solidFill>
              <a:latin typeface="Poppins Medium"/>
              <a:cs typeface="Poppins Medium"/>
            </a:endParaRPr>
          </a:p>
        </p:txBody>
      </p:sp>
      <p:sp>
        <p:nvSpPr>
          <p:cNvPr id="4" name="TextBox 3">
            <a:extLst>
              <a:ext uri="{FF2B5EF4-FFF2-40B4-BE49-F238E27FC236}">
                <a16:creationId xmlns:a16="http://schemas.microsoft.com/office/drawing/2014/main" id="{CD803FC2-4435-201A-A3A4-4DB73B881851}"/>
              </a:ext>
            </a:extLst>
          </p:cNvPr>
          <p:cNvSpPr txBox="1"/>
          <p:nvPr/>
        </p:nvSpPr>
        <p:spPr>
          <a:xfrm>
            <a:off x="4782128" y="3429000"/>
            <a:ext cx="3188855" cy="369332"/>
          </a:xfrm>
          <a:prstGeom prst="rect">
            <a:avLst/>
          </a:prstGeom>
          <a:noFill/>
        </p:spPr>
        <p:txBody>
          <a:bodyPr wrap="square" lIns="91440" tIns="45720" rIns="91440" bIns="45720" rtlCol="0" anchor="t">
            <a:spAutoFit/>
          </a:bodyPr>
          <a:lstStyle/>
          <a:p>
            <a:pPr algn="ctr"/>
            <a:r>
              <a:rPr lang="en-US">
                <a:solidFill>
                  <a:schemeClr val="bg1"/>
                </a:solidFill>
                <a:latin typeface="Poppins Medium"/>
                <a:cs typeface="Poppins Medium"/>
              </a:rPr>
              <a:t>DEEP LEARNING</a:t>
            </a:r>
            <a:endParaRPr lang="en-US"/>
          </a:p>
        </p:txBody>
      </p:sp>
      <p:sp>
        <p:nvSpPr>
          <p:cNvPr id="5" name="TextBox 4">
            <a:extLst>
              <a:ext uri="{FF2B5EF4-FFF2-40B4-BE49-F238E27FC236}">
                <a16:creationId xmlns:a16="http://schemas.microsoft.com/office/drawing/2014/main" id="{A6C9C21E-3DA1-28F5-A8B9-910775C05520}"/>
              </a:ext>
            </a:extLst>
          </p:cNvPr>
          <p:cNvSpPr txBox="1"/>
          <p:nvPr/>
        </p:nvSpPr>
        <p:spPr>
          <a:xfrm>
            <a:off x="8642928" y="3273444"/>
            <a:ext cx="3188855" cy="369332"/>
          </a:xfrm>
          <a:prstGeom prst="rect">
            <a:avLst/>
          </a:prstGeom>
          <a:noFill/>
        </p:spPr>
        <p:txBody>
          <a:bodyPr wrap="square" rtlCol="0">
            <a:spAutoFit/>
          </a:bodyPr>
          <a:lstStyle/>
          <a:p>
            <a:pPr algn="ctr"/>
            <a:r>
              <a:rPr lang="en-US">
                <a:noFill/>
                <a:latin typeface="Poppins Medium" pitchFamily="2" charset="77"/>
                <a:cs typeface="Poppins Medium" pitchFamily="2" charset="77"/>
              </a:rPr>
              <a:t>RULE BASED SYSTEMS</a:t>
            </a:r>
          </a:p>
        </p:txBody>
      </p:sp>
      <p:sp>
        <p:nvSpPr>
          <p:cNvPr id="6" name="TextBox 5">
            <a:extLst>
              <a:ext uri="{FF2B5EF4-FFF2-40B4-BE49-F238E27FC236}">
                <a16:creationId xmlns:a16="http://schemas.microsoft.com/office/drawing/2014/main" id="{9EE12643-139A-0B36-1E01-4B0D5868BB68}"/>
              </a:ext>
            </a:extLst>
          </p:cNvPr>
          <p:cNvSpPr txBox="1"/>
          <p:nvPr/>
        </p:nvSpPr>
        <p:spPr>
          <a:xfrm>
            <a:off x="856674" y="4989945"/>
            <a:ext cx="3188855" cy="369332"/>
          </a:xfrm>
          <a:prstGeom prst="rect">
            <a:avLst/>
          </a:prstGeom>
          <a:noFill/>
        </p:spPr>
        <p:txBody>
          <a:bodyPr wrap="square" rtlCol="0">
            <a:spAutoFit/>
          </a:bodyPr>
          <a:lstStyle/>
          <a:p>
            <a:pPr algn="ctr"/>
            <a:r>
              <a:rPr lang="en-US">
                <a:noFill/>
                <a:latin typeface="Poppins Medium" pitchFamily="2" charset="77"/>
                <a:cs typeface="Poppins Medium" pitchFamily="2" charset="77"/>
              </a:rPr>
              <a:t>HYBRID APPROACHES</a:t>
            </a:r>
          </a:p>
        </p:txBody>
      </p:sp>
      <p:sp>
        <p:nvSpPr>
          <p:cNvPr id="7" name="TextBox 6">
            <a:extLst>
              <a:ext uri="{FF2B5EF4-FFF2-40B4-BE49-F238E27FC236}">
                <a16:creationId xmlns:a16="http://schemas.microsoft.com/office/drawing/2014/main" id="{F11CBF60-BC51-14DC-F2EC-B9196639B9A9}"/>
              </a:ext>
            </a:extLst>
          </p:cNvPr>
          <p:cNvSpPr txBox="1"/>
          <p:nvPr/>
        </p:nvSpPr>
        <p:spPr>
          <a:xfrm>
            <a:off x="4782128" y="4952999"/>
            <a:ext cx="3188855" cy="369332"/>
          </a:xfrm>
          <a:prstGeom prst="rect">
            <a:avLst/>
          </a:prstGeom>
          <a:noFill/>
        </p:spPr>
        <p:txBody>
          <a:bodyPr wrap="square" rtlCol="0">
            <a:spAutoFit/>
          </a:bodyPr>
          <a:lstStyle/>
          <a:p>
            <a:pPr algn="ctr"/>
            <a:r>
              <a:rPr lang="en-US">
                <a:noFill/>
                <a:latin typeface="Poppins Medium" pitchFamily="2" charset="77"/>
                <a:cs typeface="Poppins Medium" pitchFamily="2" charset="77"/>
              </a:rPr>
              <a:t>ENSEMBLE METHODS</a:t>
            </a:r>
          </a:p>
        </p:txBody>
      </p:sp>
      <p:sp>
        <p:nvSpPr>
          <p:cNvPr id="8" name="TextBox 7">
            <a:extLst>
              <a:ext uri="{FF2B5EF4-FFF2-40B4-BE49-F238E27FC236}">
                <a16:creationId xmlns:a16="http://schemas.microsoft.com/office/drawing/2014/main" id="{69FCBBDD-01F7-7BC2-B492-13852B9248F3}"/>
              </a:ext>
            </a:extLst>
          </p:cNvPr>
          <p:cNvSpPr txBox="1"/>
          <p:nvPr/>
        </p:nvSpPr>
        <p:spPr>
          <a:xfrm>
            <a:off x="8504383" y="4952999"/>
            <a:ext cx="3188855" cy="369332"/>
          </a:xfrm>
          <a:prstGeom prst="rect">
            <a:avLst/>
          </a:prstGeom>
          <a:noFill/>
        </p:spPr>
        <p:txBody>
          <a:bodyPr wrap="square" rtlCol="0">
            <a:spAutoFit/>
          </a:bodyPr>
          <a:lstStyle/>
          <a:p>
            <a:pPr algn="ctr"/>
            <a:r>
              <a:rPr lang="en-US">
                <a:noFill/>
                <a:latin typeface="Poppins Medium" pitchFamily="2" charset="77"/>
                <a:cs typeface="Poppins Medium" pitchFamily="2" charset="77"/>
              </a:rPr>
              <a:t>SEMANTIC PARSING</a:t>
            </a:r>
          </a:p>
        </p:txBody>
      </p:sp>
      <p:pic>
        <p:nvPicPr>
          <p:cNvPr id="21" name="Audio 20">
            <a:hlinkClick r:id="" action="ppaction://media"/>
            <a:extLst>
              <a:ext uri="{FF2B5EF4-FFF2-40B4-BE49-F238E27FC236}">
                <a16:creationId xmlns:a16="http://schemas.microsoft.com/office/drawing/2014/main" id="{07EDD569-8859-95C7-8C6D-BAC16F486B6E}"/>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5339364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15571">
        <p159:morph option="byObject"/>
      </p:transition>
    </mc:Choice>
    <mc:Fallback xmlns="">
      <p:transition advTm="1557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9" name="Rounded Rectangle 8">
            <a:extLst>
              <a:ext uri="{FF2B5EF4-FFF2-40B4-BE49-F238E27FC236}">
                <a16:creationId xmlns:a16="http://schemas.microsoft.com/office/drawing/2014/main" id="{E23D3EF5-6179-7A28-2203-12EE2F31574C}"/>
              </a:ext>
            </a:extLst>
          </p:cNvPr>
          <p:cNvSpPr/>
          <p:nvPr/>
        </p:nvSpPr>
        <p:spPr>
          <a:xfrm>
            <a:off x="8662555" y="3252662"/>
            <a:ext cx="3149600" cy="703534"/>
          </a:xfrm>
          <a:prstGeom prst="roundRect">
            <a:avLst>
              <a:gd name="adj" fmla="val 50000"/>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5">
            <a:extLst>
              <a:ext uri="{FF2B5EF4-FFF2-40B4-BE49-F238E27FC236}">
                <a16:creationId xmlns:a16="http://schemas.microsoft.com/office/drawing/2014/main" id="{547B918D-AFFC-0E2E-4807-61673BA253FC}"/>
              </a:ext>
            </a:extLst>
          </p:cNvPr>
          <p:cNvSpPr>
            <a:spLocks noGrp="1"/>
          </p:cNvSpPr>
          <p:nvPr>
            <p:ph type="title"/>
          </p:nvPr>
        </p:nvSpPr>
        <p:spPr>
          <a:xfrm>
            <a:off x="838200" y="212436"/>
            <a:ext cx="10515600" cy="937202"/>
          </a:xfrm>
        </p:spPr>
        <p:txBody>
          <a:bodyPr/>
          <a:lstStyle/>
          <a:p>
            <a:pPr algn="ctr"/>
            <a:r>
              <a:rPr lang="en-US" b="1">
                <a:solidFill>
                  <a:schemeClr val="bg1"/>
                </a:solidFill>
                <a:latin typeface="Poppins ExtraBold" pitchFamily="2" charset="77"/>
                <a:cs typeface="Poppins ExtraBold" pitchFamily="2" charset="77"/>
              </a:rPr>
              <a:t>RELATED WORKS</a:t>
            </a:r>
          </a:p>
        </p:txBody>
      </p:sp>
      <p:sp>
        <p:nvSpPr>
          <p:cNvPr id="2" name="Content Placeholder 1">
            <a:extLst>
              <a:ext uri="{FF2B5EF4-FFF2-40B4-BE49-F238E27FC236}">
                <a16:creationId xmlns:a16="http://schemas.microsoft.com/office/drawing/2014/main" id="{E31763E1-69EF-DD79-DAA1-020ABE11CB3A}"/>
              </a:ext>
            </a:extLst>
          </p:cNvPr>
          <p:cNvSpPr>
            <a:spLocks noGrp="1"/>
          </p:cNvSpPr>
          <p:nvPr>
            <p:ph idx="1"/>
          </p:nvPr>
        </p:nvSpPr>
        <p:spPr>
          <a:xfrm>
            <a:off x="690416" y="1360793"/>
            <a:ext cx="10663383" cy="1484008"/>
          </a:xfrm>
        </p:spPr>
        <p:txBody>
          <a:bodyPr>
            <a:noAutofit/>
          </a:bodyPr>
          <a:lstStyle/>
          <a:p>
            <a:pPr rtl="0">
              <a:lnSpc>
                <a:spcPct val="150000"/>
              </a:lnSpc>
              <a:spcBef>
                <a:spcPts val="0"/>
              </a:spcBef>
              <a:spcAft>
                <a:spcPts val="0"/>
              </a:spcAft>
            </a:pPr>
            <a:r>
              <a:rPr lang="en-US" sz="1800" u="none" strike="noStrike">
                <a:solidFill>
                  <a:schemeClr val="bg1"/>
                </a:solidFill>
                <a:effectLst/>
                <a:latin typeface="Poppins Medium" pitchFamily="2" charset="77"/>
                <a:cs typeface="Poppins Medium" pitchFamily="2" charset="77"/>
              </a:rPr>
              <a:t>The landscape of question-answering (QA) systems has been profoundly influenced by various approaches spanning from traditional algorithms to advanced deep learning techniques. Our study situates itself amidst this diverse array of methodologies.</a:t>
            </a:r>
          </a:p>
          <a:p>
            <a:pPr rtl="0">
              <a:lnSpc>
                <a:spcPct val="150000"/>
              </a:lnSpc>
              <a:spcBef>
                <a:spcPts val="0"/>
              </a:spcBef>
              <a:spcAft>
                <a:spcPts val="0"/>
              </a:spcAft>
            </a:pPr>
            <a:endParaRPr lang="en-US" sz="1400">
              <a:solidFill>
                <a:schemeClr val="bg1"/>
              </a:solidFill>
              <a:latin typeface="Poppins Medium" pitchFamily="2" charset="77"/>
              <a:cs typeface="Poppins Medium" pitchFamily="2" charset="77"/>
            </a:endParaRPr>
          </a:p>
        </p:txBody>
      </p:sp>
      <p:sp>
        <p:nvSpPr>
          <p:cNvPr id="3" name="TextBox 2">
            <a:extLst>
              <a:ext uri="{FF2B5EF4-FFF2-40B4-BE49-F238E27FC236}">
                <a16:creationId xmlns:a16="http://schemas.microsoft.com/office/drawing/2014/main" id="{77790555-036B-852B-8BDB-0E15278D9738}"/>
              </a:ext>
            </a:extLst>
          </p:cNvPr>
          <p:cNvSpPr txBox="1"/>
          <p:nvPr/>
        </p:nvSpPr>
        <p:spPr>
          <a:xfrm>
            <a:off x="838200" y="3429000"/>
            <a:ext cx="3188855" cy="369332"/>
          </a:xfrm>
          <a:prstGeom prst="rect">
            <a:avLst/>
          </a:prstGeom>
          <a:noFill/>
        </p:spPr>
        <p:txBody>
          <a:bodyPr wrap="square" rtlCol="0">
            <a:spAutoFit/>
          </a:bodyPr>
          <a:lstStyle/>
          <a:p>
            <a:pPr algn="ctr"/>
            <a:r>
              <a:rPr lang="en-US">
                <a:solidFill>
                  <a:schemeClr val="bg1"/>
                </a:solidFill>
                <a:latin typeface="Poppins Medium" pitchFamily="2" charset="77"/>
                <a:cs typeface="Poppins Medium" pitchFamily="2" charset="77"/>
              </a:rPr>
              <a:t>DEEP LEARNING</a:t>
            </a:r>
          </a:p>
        </p:txBody>
      </p:sp>
      <p:sp>
        <p:nvSpPr>
          <p:cNvPr id="4" name="TextBox 3">
            <a:extLst>
              <a:ext uri="{FF2B5EF4-FFF2-40B4-BE49-F238E27FC236}">
                <a16:creationId xmlns:a16="http://schemas.microsoft.com/office/drawing/2014/main" id="{CD803FC2-4435-201A-A3A4-4DB73B881851}"/>
              </a:ext>
            </a:extLst>
          </p:cNvPr>
          <p:cNvSpPr txBox="1"/>
          <p:nvPr/>
        </p:nvSpPr>
        <p:spPr>
          <a:xfrm>
            <a:off x="4782128" y="3429000"/>
            <a:ext cx="3188855" cy="369332"/>
          </a:xfrm>
          <a:prstGeom prst="rect">
            <a:avLst/>
          </a:prstGeom>
          <a:noFill/>
        </p:spPr>
        <p:txBody>
          <a:bodyPr wrap="square" rtlCol="0">
            <a:spAutoFit/>
          </a:bodyPr>
          <a:lstStyle/>
          <a:p>
            <a:pPr algn="ctr"/>
            <a:r>
              <a:rPr lang="en-US">
                <a:solidFill>
                  <a:schemeClr val="bg1"/>
                </a:solidFill>
                <a:latin typeface="Poppins Medium" pitchFamily="2" charset="77"/>
                <a:cs typeface="Poppins Medium" pitchFamily="2" charset="77"/>
              </a:rPr>
              <a:t>TRADITIONAL ML MODELS</a:t>
            </a:r>
          </a:p>
        </p:txBody>
      </p:sp>
      <p:sp>
        <p:nvSpPr>
          <p:cNvPr id="5" name="TextBox 4">
            <a:extLst>
              <a:ext uri="{FF2B5EF4-FFF2-40B4-BE49-F238E27FC236}">
                <a16:creationId xmlns:a16="http://schemas.microsoft.com/office/drawing/2014/main" id="{A6C9C21E-3DA1-28F5-A8B9-910775C05520}"/>
              </a:ext>
            </a:extLst>
          </p:cNvPr>
          <p:cNvSpPr txBox="1"/>
          <p:nvPr/>
        </p:nvSpPr>
        <p:spPr>
          <a:xfrm>
            <a:off x="8642928" y="3419763"/>
            <a:ext cx="3188855" cy="369332"/>
          </a:xfrm>
          <a:prstGeom prst="rect">
            <a:avLst/>
          </a:prstGeom>
          <a:noFill/>
        </p:spPr>
        <p:txBody>
          <a:bodyPr wrap="square" lIns="91440" tIns="45720" rIns="91440" bIns="45720" rtlCol="0" anchor="t">
            <a:spAutoFit/>
          </a:bodyPr>
          <a:lstStyle/>
          <a:p>
            <a:pPr algn="ctr"/>
            <a:r>
              <a:rPr lang="en-US">
                <a:solidFill>
                  <a:schemeClr val="bg1"/>
                </a:solidFill>
                <a:latin typeface="Poppins Medium"/>
                <a:ea typeface="+mn-lt"/>
                <a:cs typeface="+mn-lt"/>
              </a:rPr>
              <a:t>HYBRID APPROACHES</a:t>
            </a:r>
            <a:endParaRPr lang="en-US">
              <a:solidFill>
                <a:schemeClr val="bg1"/>
              </a:solidFill>
              <a:latin typeface="Poppins Medium"/>
              <a:cs typeface="Poppins Medium"/>
            </a:endParaRPr>
          </a:p>
        </p:txBody>
      </p:sp>
      <p:sp>
        <p:nvSpPr>
          <p:cNvPr id="6" name="TextBox 5">
            <a:extLst>
              <a:ext uri="{FF2B5EF4-FFF2-40B4-BE49-F238E27FC236}">
                <a16:creationId xmlns:a16="http://schemas.microsoft.com/office/drawing/2014/main" id="{9EE12643-139A-0B36-1E01-4B0D5868BB68}"/>
              </a:ext>
            </a:extLst>
          </p:cNvPr>
          <p:cNvSpPr txBox="1"/>
          <p:nvPr/>
        </p:nvSpPr>
        <p:spPr>
          <a:xfrm>
            <a:off x="856674" y="4851400"/>
            <a:ext cx="3188855" cy="369332"/>
          </a:xfrm>
          <a:prstGeom prst="rect">
            <a:avLst/>
          </a:prstGeom>
          <a:noFill/>
        </p:spPr>
        <p:txBody>
          <a:bodyPr wrap="square" rtlCol="0">
            <a:spAutoFit/>
          </a:bodyPr>
          <a:lstStyle/>
          <a:p>
            <a:pPr algn="ctr"/>
            <a:r>
              <a:rPr lang="en-US">
                <a:noFill/>
                <a:latin typeface="Poppins Medium" pitchFamily="2" charset="77"/>
                <a:cs typeface="Poppins Medium" pitchFamily="2" charset="77"/>
              </a:rPr>
              <a:t>HYBRID APPROACHES</a:t>
            </a:r>
          </a:p>
        </p:txBody>
      </p:sp>
      <p:sp>
        <p:nvSpPr>
          <p:cNvPr id="7" name="TextBox 6">
            <a:extLst>
              <a:ext uri="{FF2B5EF4-FFF2-40B4-BE49-F238E27FC236}">
                <a16:creationId xmlns:a16="http://schemas.microsoft.com/office/drawing/2014/main" id="{F11CBF60-BC51-14DC-F2EC-B9196639B9A9}"/>
              </a:ext>
            </a:extLst>
          </p:cNvPr>
          <p:cNvSpPr txBox="1"/>
          <p:nvPr/>
        </p:nvSpPr>
        <p:spPr>
          <a:xfrm>
            <a:off x="4782128" y="4952999"/>
            <a:ext cx="3188855" cy="369332"/>
          </a:xfrm>
          <a:prstGeom prst="rect">
            <a:avLst/>
          </a:prstGeom>
          <a:noFill/>
        </p:spPr>
        <p:txBody>
          <a:bodyPr wrap="square" rtlCol="0">
            <a:spAutoFit/>
          </a:bodyPr>
          <a:lstStyle/>
          <a:p>
            <a:pPr algn="ctr"/>
            <a:r>
              <a:rPr lang="en-US">
                <a:noFill/>
                <a:latin typeface="Poppins Medium" pitchFamily="2" charset="77"/>
                <a:cs typeface="Poppins Medium" pitchFamily="2" charset="77"/>
              </a:rPr>
              <a:t>ENSEMBLE METHODS</a:t>
            </a:r>
          </a:p>
        </p:txBody>
      </p:sp>
      <p:sp>
        <p:nvSpPr>
          <p:cNvPr id="8" name="TextBox 7">
            <a:extLst>
              <a:ext uri="{FF2B5EF4-FFF2-40B4-BE49-F238E27FC236}">
                <a16:creationId xmlns:a16="http://schemas.microsoft.com/office/drawing/2014/main" id="{69FCBBDD-01F7-7BC2-B492-13852B9248F3}"/>
              </a:ext>
            </a:extLst>
          </p:cNvPr>
          <p:cNvSpPr txBox="1"/>
          <p:nvPr/>
        </p:nvSpPr>
        <p:spPr>
          <a:xfrm>
            <a:off x="8504383" y="4952999"/>
            <a:ext cx="3188855" cy="369332"/>
          </a:xfrm>
          <a:prstGeom prst="rect">
            <a:avLst/>
          </a:prstGeom>
          <a:noFill/>
        </p:spPr>
        <p:txBody>
          <a:bodyPr wrap="square" rtlCol="0">
            <a:spAutoFit/>
          </a:bodyPr>
          <a:lstStyle/>
          <a:p>
            <a:pPr algn="ctr"/>
            <a:r>
              <a:rPr lang="en-US">
                <a:noFill/>
                <a:latin typeface="Poppins Medium" pitchFamily="2" charset="77"/>
                <a:cs typeface="Poppins Medium" pitchFamily="2" charset="77"/>
              </a:rPr>
              <a:t>SEMANTIC PARSING</a:t>
            </a:r>
          </a:p>
        </p:txBody>
      </p:sp>
      <p:pic>
        <p:nvPicPr>
          <p:cNvPr id="18" name="Audio 17">
            <a:hlinkClick r:id="" action="ppaction://media"/>
            <a:extLst>
              <a:ext uri="{FF2B5EF4-FFF2-40B4-BE49-F238E27FC236}">
                <a16:creationId xmlns:a16="http://schemas.microsoft.com/office/drawing/2014/main" id="{735FD3B3-4938-C2C7-B680-40A7C797BB7C}"/>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1659683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15051">
        <p159:morph option="byObject"/>
      </p:transition>
    </mc:Choice>
    <mc:Fallback xmlns="">
      <p:transition advTm="1505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1" name="Rectangle 1030">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4">
            <a:extLst>
              <a:ext uri="{BEBA8EAE-BF5A-486C-A8C5-ECC9F3942E4B}">
                <a14:imgProps xmlns:a14="http://schemas.microsoft.com/office/drawing/2010/main">
                  <a14:imgLayer r:embed="rId5">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05FD7F45-4FCB-2290-C4E2-79C000A96646}"/>
              </a:ext>
            </a:extLst>
          </p:cNvPr>
          <p:cNvSpPr txBox="1"/>
          <p:nvPr/>
        </p:nvSpPr>
        <p:spPr>
          <a:xfrm>
            <a:off x="1205346" y="3522144"/>
            <a:ext cx="3435927" cy="369332"/>
          </a:xfrm>
          <a:prstGeom prst="rect">
            <a:avLst/>
          </a:prstGeom>
          <a:noFill/>
        </p:spPr>
        <p:txBody>
          <a:bodyPr wrap="square" rtlCol="0">
            <a:spAutoFit/>
          </a:bodyPr>
          <a:lstStyle/>
          <a:p>
            <a:pPr algn="ctr"/>
            <a:r>
              <a:rPr lang="en-US" b="1">
                <a:solidFill>
                  <a:schemeClr val="bg1"/>
                </a:solidFill>
                <a:latin typeface="Poppins ExtraBold" pitchFamily="2" charset="77"/>
                <a:cs typeface="Poppins ExtraBold" pitchFamily="2" charset="77"/>
              </a:rPr>
              <a:t>GOKULNATH ANAND</a:t>
            </a:r>
          </a:p>
        </p:txBody>
      </p:sp>
      <p:sp>
        <p:nvSpPr>
          <p:cNvPr id="3" name="TextBox 2">
            <a:extLst>
              <a:ext uri="{FF2B5EF4-FFF2-40B4-BE49-F238E27FC236}">
                <a16:creationId xmlns:a16="http://schemas.microsoft.com/office/drawing/2014/main" id="{D7B7E853-9352-2B27-E39F-C7EC46D9AAE5}"/>
              </a:ext>
            </a:extLst>
          </p:cNvPr>
          <p:cNvSpPr txBox="1"/>
          <p:nvPr/>
        </p:nvSpPr>
        <p:spPr>
          <a:xfrm>
            <a:off x="7707744" y="3522144"/>
            <a:ext cx="3435927" cy="369332"/>
          </a:xfrm>
          <a:prstGeom prst="rect">
            <a:avLst/>
          </a:prstGeom>
          <a:noFill/>
        </p:spPr>
        <p:txBody>
          <a:bodyPr wrap="square" rtlCol="0">
            <a:spAutoFit/>
          </a:bodyPr>
          <a:lstStyle/>
          <a:p>
            <a:pPr algn="ctr"/>
            <a:r>
              <a:rPr lang="en-US" b="1">
                <a:solidFill>
                  <a:schemeClr val="bg1"/>
                </a:solidFill>
                <a:latin typeface="Poppins ExtraBold" pitchFamily="2" charset="77"/>
                <a:cs typeface="Poppins ExtraBold" pitchFamily="2" charset="77"/>
              </a:rPr>
              <a:t>SAI SANJITH SIVAPURAM</a:t>
            </a:r>
          </a:p>
        </p:txBody>
      </p:sp>
      <p:sp>
        <p:nvSpPr>
          <p:cNvPr id="4" name="TextBox 3">
            <a:extLst>
              <a:ext uri="{FF2B5EF4-FFF2-40B4-BE49-F238E27FC236}">
                <a16:creationId xmlns:a16="http://schemas.microsoft.com/office/drawing/2014/main" id="{86DE9E8A-D8BD-329D-C386-128A4EEE918E}"/>
              </a:ext>
            </a:extLst>
          </p:cNvPr>
          <p:cNvSpPr txBox="1"/>
          <p:nvPr/>
        </p:nvSpPr>
        <p:spPr>
          <a:xfrm>
            <a:off x="1144982" y="5936214"/>
            <a:ext cx="3435927" cy="369332"/>
          </a:xfrm>
          <a:prstGeom prst="rect">
            <a:avLst/>
          </a:prstGeom>
          <a:noFill/>
        </p:spPr>
        <p:txBody>
          <a:bodyPr wrap="square" rtlCol="0">
            <a:spAutoFit/>
          </a:bodyPr>
          <a:lstStyle/>
          <a:p>
            <a:pPr algn="ctr"/>
            <a:r>
              <a:rPr lang="en-US" b="1">
                <a:solidFill>
                  <a:schemeClr val="bg1"/>
                </a:solidFill>
                <a:latin typeface="Poppins ExtraBold" pitchFamily="2" charset="77"/>
                <a:cs typeface="Poppins ExtraBold" pitchFamily="2" charset="77"/>
              </a:rPr>
              <a:t>GBENGA LADAPO</a:t>
            </a:r>
          </a:p>
        </p:txBody>
      </p:sp>
      <p:sp>
        <p:nvSpPr>
          <p:cNvPr id="5" name="TextBox 4">
            <a:extLst>
              <a:ext uri="{FF2B5EF4-FFF2-40B4-BE49-F238E27FC236}">
                <a16:creationId xmlns:a16="http://schemas.microsoft.com/office/drawing/2014/main" id="{BAD49C22-A3A3-5CCE-D35A-48584E82E816}"/>
              </a:ext>
            </a:extLst>
          </p:cNvPr>
          <p:cNvSpPr txBox="1"/>
          <p:nvPr/>
        </p:nvSpPr>
        <p:spPr>
          <a:xfrm>
            <a:off x="7611091" y="5936214"/>
            <a:ext cx="3435927" cy="369332"/>
          </a:xfrm>
          <a:prstGeom prst="rect">
            <a:avLst/>
          </a:prstGeom>
          <a:noFill/>
        </p:spPr>
        <p:txBody>
          <a:bodyPr wrap="square" rtlCol="0">
            <a:spAutoFit/>
          </a:bodyPr>
          <a:lstStyle/>
          <a:p>
            <a:pPr algn="ctr"/>
            <a:r>
              <a:rPr lang="en-US" b="1">
                <a:solidFill>
                  <a:schemeClr val="bg1"/>
                </a:solidFill>
                <a:latin typeface="Poppins ExtraBold" pitchFamily="2" charset="77"/>
                <a:cs typeface="Poppins ExtraBold" pitchFamily="2" charset="77"/>
              </a:rPr>
              <a:t>SRI HARITHA DEEVI</a:t>
            </a:r>
          </a:p>
        </p:txBody>
      </p:sp>
      <p:sp>
        <p:nvSpPr>
          <p:cNvPr id="10" name="Oval 9">
            <a:extLst>
              <a:ext uri="{FF2B5EF4-FFF2-40B4-BE49-F238E27FC236}">
                <a16:creationId xmlns:a16="http://schemas.microsoft.com/office/drawing/2014/main" id="{499B999A-8486-D9C3-246C-C0D63BC99369}"/>
              </a:ext>
            </a:extLst>
          </p:cNvPr>
          <p:cNvSpPr/>
          <p:nvPr/>
        </p:nvSpPr>
        <p:spPr>
          <a:xfrm>
            <a:off x="2036948" y="1656276"/>
            <a:ext cx="1772724" cy="1772724"/>
          </a:xfrm>
          <a:prstGeom prst="ellipse">
            <a:avLst/>
          </a:prstGeom>
          <a:blipFill>
            <a:blip r:embed="rId6"/>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5">
            <a:extLst>
              <a:ext uri="{FF2B5EF4-FFF2-40B4-BE49-F238E27FC236}">
                <a16:creationId xmlns:a16="http://schemas.microsoft.com/office/drawing/2014/main" id="{547B918D-AFFC-0E2E-4807-61673BA253FC}"/>
              </a:ext>
            </a:extLst>
          </p:cNvPr>
          <p:cNvSpPr>
            <a:spLocks noGrp="1"/>
          </p:cNvSpPr>
          <p:nvPr>
            <p:ph type="title"/>
          </p:nvPr>
        </p:nvSpPr>
        <p:spPr>
          <a:xfrm>
            <a:off x="838200" y="253999"/>
            <a:ext cx="10515600" cy="854075"/>
          </a:xfrm>
        </p:spPr>
        <p:txBody>
          <a:bodyPr/>
          <a:lstStyle/>
          <a:p>
            <a:pPr algn="ctr"/>
            <a:r>
              <a:rPr lang="en-US" b="1">
                <a:solidFill>
                  <a:schemeClr val="bg1"/>
                </a:solidFill>
                <a:latin typeface="Poppins ExtraBold" pitchFamily="2" charset="77"/>
                <a:cs typeface="Poppins ExtraBold" pitchFamily="2" charset="77"/>
              </a:rPr>
              <a:t>PROJECT MEMBERS</a:t>
            </a:r>
          </a:p>
        </p:txBody>
      </p:sp>
      <p:sp>
        <p:nvSpPr>
          <p:cNvPr id="16" name="Oval 15">
            <a:extLst>
              <a:ext uri="{FF2B5EF4-FFF2-40B4-BE49-F238E27FC236}">
                <a16:creationId xmlns:a16="http://schemas.microsoft.com/office/drawing/2014/main" id="{7BF91768-7E15-97C0-A238-2B80AD18BBAB}"/>
              </a:ext>
            </a:extLst>
          </p:cNvPr>
          <p:cNvSpPr/>
          <p:nvPr/>
        </p:nvSpPr>
        <p:spPr>
          <a:xfrm>
            <a:off x="8396120" y="1674594"/>
            <a:ext cx="1772724" cy="1772724"/>
          </a:xfrm>
          <a:prstGeom prst="ellipse">
            <a:avLst/>
          </a:prstGeom>
          <a:blipFill>
            <a:blip r:embed="rId7"/>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727957C1-13F3-FF27-89C6-58C6C76B07E3}"/>
              </a:ext>
            </a:extLst>
          </p:cNvPr>
          <p:cNvSpPr/>
          <p:nvPr/>
        </p:nvSpPr>
        <p:spPr>
          <a:xfrm>
            <a:off x="1976583" y="4070346"/>
            <a:ext cx="1772724" cy="1772724"/>
          </a:xfrm>
          <a:prstGeom prst="ellipse">
            <a:avLst/>
          </a:prstGeom>
          <a:blipFill>
            <a:blip r:embed="rId8"/>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Audio 12">
            <a:extLst>
              <a:ext uri="{FF2B5EF4-FFF2-40B4-BE49-F238E27FC236}">
                <a16:creationId xmlns:a16="http://schemas.microsoft.com/office/drawing/2014/main" id="{C9D55922-C558-7CD3-7E91-1F704333BE0A}"/>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226800" y="5892800"/>
            <a:ext cx="812800" cy="812800"/>
          </a:xfrm>
          <a:prstGeom prst="rect">
            <a:avLst/>
          </a:prstGeom>
        </p:spPr>
      </p:pic>
      <p:pic>
        <p:nvPicPr>
          <p:cNvPr id="21" name="Picture 20" descr="A person sitting on a chair&#10;&#10;AI-generated content may be incorrect.">
            <a:extLst>
              <a:ext uri="{FF2B5EF4-FFF2-40B4-BE49-F238E27FC236}">
                <a16:creationId xmlns:a16="http://schemas.microsoft.com/office/drawing/2014/main" id="{736A975C-6837-2FDF-8C02-B954DDC1FE8B}"/>
              </a:ext>
            </a:extLst>
          </p:cNvPr>
          <p:cNvPicPr>
            <a:picLocks noChangeAspect="1"/>
          </p:cNvPicPr>
          <p:nvPr/>
        </p:nvPicPr>
        <p:blipFill>
          <a:blip r:embed="rId10">
            <a:extLst>
              <a:ext uri="{28A0092B-C50C-407E-A947-70E740481C1C}">
                <a14:useLocalDpi xmlns:a14="http://schemas.microsoft.com/office/drawing/2010/main" val="0"/>
              </a:ext>
            </a:extLst>
          </a:blip>
          <a:srcRect l="28497" t="12000" r="13090" b="40648"/>
          <a:stretch>
            <a:fillRect/>
          </a:stretch>
        </p:blipFill>
        <p:spPr>
          <a:xfrm>
            <a:off x="8355730" y="3950019"/>
            <a:ext cx="1855958" cy="1893051"/>
          </a:xfrm>
          <a:prstGeom prst="ellipse">
            <a:avLst/>
          </a:prstGeom>
        </p:spPr>
      </p:pic>
    </p:spTree>
    <p:extLst>
      <p:ext uri="{BB962C8B-B14F-4D97-AF65-F5344CB8AC3E}">
        <p14:creationId xmlns:p14="http://schemas.microsoft.com/office/powerpoint/2010/main" val="4543471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6647">
        <p159:morph option="byObject"/>
      </p:transition>
    </mc:Choice>
    <mc:Fallback xmlns="">
      <p:transition advTm="664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9" name="Rounded Rectangle 8">
            <a:extLst>
              <a:ext uri="{FF2B5EF4-FFF2-40B4-BE49-F238E27FC236}">
                <a16:creationId xmlns:a16="http://schemas.microsoft.com/office/drawing/2014/main" id="{E23D3EF5-6179-7A28-2203-12EE2F31574C}"/>
              </a:ext>
            </a:extLst>
          </p:cNvPr>
          <p:cNvSpPr/>
          <p:nvPr/>
        </p:nvSpPr>
        <p:spPr>
          <a:xfrm>
            <a:off x="856674" y="4793673"/>
            <a:ext cx="3149600" cy="703534"/>
          </a:xfrm>
          <a:prstGeom prst="roundRect">
            <a:avLst>
              <a:gd name="adj" fmla="val 50000"/>
            </a:avLst>
          </a:prstGeom>
          <a:solidFill>
            <a:schemeClr val="accent3">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5">
            <a:extLst>
              <a:ext uri="{FF2B5EF4-FFF2-40B4-BE49-F238E27FC236}">
                <a16:creationId xmlns:a16="http://schemas.microsoft.com/office/drawing/2014/main" id="{547B918D-AFFC-0E2E-4807-61673BA253FC}"/>
              </a:ext>
            </a:extLst>
          </p:cNvPr>
          <p:cNvSpPr>
            <a:spLocks noGrp="1"/>
          </p:cNvSpPr>
          <p:nvPr>
            <p:ph type="title"/>
          </p:nvPr>
        </p:nvSpPr>
        <p:spPr>
          <a:xfrm>
            <a:off x="838200" y="212436"/>
            <a:ext cx="10515600" cy="937202"/>
          </a:xfrm>
        </p:spPr>
        <p:txBody>
          <a:bodyPr/>
          <a:lstStyle/>
          <a:p>
            <a:pPr algn="ctr"/>
            <a:r>
              <a:rPr lang="en-US" b="1">
                <a:solidFill>
                  <a:schemeClr val="bg1"/>
                </a:solidFill>
                <a:latin typeface="Poppins ExtraBold" pitchFamily="2" charset="77"/>
                <a:cs typeface="Poppins ExtraBold" pitchFamily="2" charset="77"/>
              </a:rPr>
              <a:t>RELATED WORKS</a:t>
            </a:r>
          </a:p>
        </p:txBody>
      </p:sp>
      <p:sp>
        <p:nvSpPr>
          <p:cNvPr id="2" name="Content Placeholder 1">
            <a:extLst>
              <a:ext uri="{FF2B5EF4-FFF2-40B4-BE49-F238E27FC236}">
                <a16:creationId xmlns:a16="http://schemas.microsoft.com/office/drawing/2014/main" id="{E31763E1-69EF-DD79-DAA1-020ABE11CB3A}"/>
              </a:ext>
            </a:extLst>
          </p:cNvPr>
          <p:cNvSpPr>
            <a:spLocks noGrp="1"/>
          </p:cNvSpPr>
          <p:nvPr>
            <p:ph idx="1"/>
          </p:nvPr>
        </p:nvSpPr>
        <p:spPr>
          <a:xfrm>
            <a:off x="690416" y="1360793"/>
            <a:ext cx="10663383" cy="1484008"/>
          </a:xfrm>
        </p:spPr>
        <p:txBody>
          <a:bodyPr>
            <a:noAutofit/>
          </a:bodyPr>
          <a:lstStyle/>
          <a:p>
            <a:pPr rtl="0">
              <a:lnSpc>
                <a:spcPct val="150000"/>
              </a:lnSpc>
              <a:spcBef>
                <a:spcPts val="0"/>
              </a:spcBef>
              <a:spcAft>
                <a:spcPts val="0"/>
              </a:spcAft>
            </a:pPr>
            <a:r>
              <a:rPr lang="en-US" sz="1800" u="none" strike="noStrike">
                <a:solidFill>
                  <a:schemeClr val="bg1"/>
                </a:solidFill>
                <a:effectLst/>
                <a:latin typeface="Poppins Medium" pitchFamily="2" charset="77"/>
                <a:cs typeface="Poppins Medium" pitchFamily="2" charset="77"/>
              </a:rPr>
              <a:t>The landscape of question-answering (QA) systems has been profoundly influenced by various approaches spanning from traditional algorithms to advanced deep learning techniques. Our study situates itself amidst this diverse array of methodologies.</a:t>
            </a:r>
          </a:p>
          <a:p>
            <a:pPr rtl="0">
              <a:lnSpc>
                <a:spcPct val="150000"/>
              </a:lnSpc>
              <a:spcBef>
                <a:spcPts val="0"/>
              </a:spcBef>
              <a:spcAft>
                <a:spcPts val="0"/>
              </a:spcAft>
            </a:pPr>
            <a:endParaRPr lang="en-US" sz="1400">
              <a:solidFill>
                <a:schemeClr val="bg1"/>
              </a:solidFill>
              <a:latin typeface="Poppins Medium" pitchFamily="2" charset="77"/>
              <a:cs typeface="Poppins Medium" pitchFamily="2" charset="77"/>
            </a:endParaRPr>
          </a:p>
        </p:txBody>
      </p:sp>
      <p:sp>
        <p:nvSpPr>
          <p:cNvPr id="3" name="TextBox 2">
            <a:extLst>
              <a:ext uri="{FF2B5EF4-FFF2-40B4-BE49-F238E27FC236}">
                <a16:creationId xmlns:a16="http://schemas.microsoft.com/office/drawing/2014/main" id="{77790555-036B-852B-8BDB-0E15278D9738}"/>
              </a:ext>
            </a:extLst>
          </p:cNvPr>
          <p:cNvSpPr txBox="1"/>
          <p:nvPr/>
        </p:nvSpPr>
        <p:spPr>
          <a:xfrm>
            <a:off x="838200" y="3429000"/>
            <a:ext cx="3188855" cy="369332"/>
          </a:xfrm>
          <a:prstGeom prst="rect">
            <a:avLst/>
          </a:prstGeom>
          <a:noFill/>
        </p:spPr>
        <p:txBody>
          <a:bodyPr wrap="square" rtlCol="0">
            <a:spAutoFit/>
          </a:bodyPr>
          <a:lstStyle/>
          <a:p>
            <a:pPr algn="ctr"/>
            <a:r>
              <a:rPr lang="en-US">
                <a:solidFill>
                  <a:schemeClr val="bg1"/>
                </a:solidFill>
                <a:latin typeface="Poppins Medium" pitchFamily="2" charset="77"/>
                <a:cs typeface="Poppins Medium" pitchFamily="2" charset="77"/>
              </a:rPr>
              <a:t>DEEP LEARNING</a:t>
            </a:r>
          </a:p>
        </p:txBody>
      </p:sp>
      <p:sp>
        <p:nvSpPr>
          <p:cNvPr id="4" name="TextBox 3">
            <a:extLst>
              <a:ext uri="{FF2B5EF4-FFF2-40B4-BE49-F238E27FC236}">
                <a16:creationId xmlns:a16="http://schemas.microsoft.com/office/drawing/2014/main" id="{CD803FC2-4435-201A-A3A4-4DB73B881851}"/>
              </a:ext>
            </a:extLst>
          </p:cNvPr>
          <p:cNvSpPr txBox="1"/>
          <p:nvPr/>
        </p:nvSpPr>
        <p:spPr>
          <a:xfrm>
            <a:off x="4782128" y="3429000"/>
            <a:ext cx="3188855" cy="369332"/>
          </a:xfrm>
          <a:prstGeom prst="rect">
            <a:avLst/>
          </a:prstGeom>
          <a:noFill/>
        </p:spPr>
        <p:txBody>
          <a:bodyPr wrap="square" rtlCol="0">
            <a:spAutoFit/>
          </a:bodyPr>
          <a:lstStyle/>
          <a:p>
            <a:pPr algn="ctr"/>
            <a:r>
              <a:rPr lang="en-US">
                <a:solidFill>
                  <a:schemeClr val="bg1"/>
                </a:solidFill>
                <a:latin typeface="Poppins Medium" pitchFamily="2" charset="77"/>
                <a:cs typeface="Poppins Medium" pitchFamily="2" charset="77"/>
              </a:rPr>
              <a:t>TRADITIONAL ML MODELS</a:t>
            </a:r>
          </a:p>
        </p:txBody>
      </p:sp>
      <p:sp>
        <p:nvSpPr>
          <p:cNvPr id="5" name="TextBox 4">
            <a:extLst>
              <a:ext uri="{FF2B5EF4-FFF2-40B4-BE49-F238E27FC236}">
                <a16:creationId xmlns:a16="http://schemas.microsoft.com/office/drawing/2014/main" id="{A6C9C21E-3DA1-28F5-A8B9-910775C05520}"/>
              </a:ext>
            </a:extLst>
          </p:cNvPr>
          <p:cNvSpPr txBox="1"/>
          <p:nvPr/>
        </p:nvSpPr>
        <p:spPr>
          <a:xfrm>
            <a:off x="8642928" y="3419763"/>
            <a:ext cx="3188855" cy="369332"/>
          </a:xfrm>
          <a:prstGeom prst="rect">
            <a:avLst/>
          </a:prstGeom>
          <a:noFill/>
        </p:spPr>
        <p:txBody>
          <a:bodyPr wrap="square" rtlCol="0">
            <a:spAutoFit/>
          </a:bodyPr>
          <a:lstStyle/>
          <a:p>
            <a:pPr algn="ctr"/>
            <a:r>
              <a:rPr lang="en-US">
                <a:solidFill>
                  <a:schemeClr val="bg1"/>
                </a:solidFill>
                <a:latin typeface="Poppins Medium" pitchFamily="2" charset="77"/>
                <a:cs typeface="Poppins Medium" pitchFamily="2" charset="77"/>
              </a:rPr>
              <a:t>RULE BASED SYSTEMS</a:t>
            </a:r>
          </a:p>
        </p:txBody>
      </p:sp>
      <p:sp>
        <p:nvSpPr>
          <p:cNvPr id="6" name="TextBox 5">
            <a:extLst>
              <a:ext uri="{FF2B5EF4-FFF2-40B4-BE49-F238E27FC236}">
                <a16:creationId xmlns:a16="http://schemas.microsoft.com/office/drawing/2014/main" id="{9EE12643-139A-0B36-1E01-4B0D5868BB68}"/>
              </a:ext>
            </a:extLst>
          </p:cNvPr>
          <p:cNvSpPr txBox="1"/>
          <p:nvPr/>
        </p:nvSpPr>
        <p:spPr>
          <a:xfrm>
            <a:off x="856674" y="4989945"/>
            <a:ext cx="3188855" cy="369332"/>
          </a:xfrm>
          <a:prstGeom prst="rect">
            <a:avLst/>
          </a:prstGeom>
          <a:noFill/>
        </p:spPr>
        <p:txBody>
          <a:bodyPr wrap="square" lIns="91440" tIns="45720" rIns="91440" bIns="45720" rtlCol="0" anchor="t">
            <a:spAutoFit/>
          </a:bodyPr>
          <a:lstStyle/>
          <a:p>
            <a:pPr algn="ctr"/>
            <a:r>
              <a:rPr lang="en-US">
                <a:solidFill>
                  <a:schemeClr val="bg1"/>
                </a:solidFill>
                <a:latin typeface="Poppins Medium"/>
                <a:ea typeface="+mn-lt"/>
                <a:cs typeface="+mn-lt"/>
              </a:rPr>
              <a:t>ENSEMBLE METHODS</a:t>
            </a:r>
            <a:endParaRPr lang="en-US">
              <a:solidFill>
                <a:schemeClr val="bg1"/>
              </a:solidFill>
              <a:latin typeface="Poppins Medium"/>
              <a:cs typeface="Poppins Medium"/>
            </a:endParaRPr>
          </a:p>
        </p:txBody>
      </p:sp>
      <p:sp>
        <p:nvSpPr>
          <p:cNvPr id="7" name="TextBox 6">
            <a:extLst>
              <a:ext uri="{FF2B5EF4-FFF2-40B4-BE49-F238E27FC236}">
                <a16:creationId xmlns:a16="http://schemas.microsoft.com/office/drawing/2014/main" id="{F11CBF60-BC51-14DC-F2EC-B9196639B9A9}"/>
              </a:ext>
            </a:extLst>
          </p:cNvPr>
          <p:cNvSpPr txBox="1"/>
          <p:nvPr/>
        </p:nvSpPr>
        <p:spPr>
          <a:xfrm>
            <a:off x="4782128" y="4793673"/>
            <a:ext cx="3188855" cy="369332"/>
          </a:xfrm>
          <a:prstGeom prst="rect">
            <a:avLst/>
          </a:prstGeom>
          <a:noFill/>
        </p:spPr>
        <p:txBody>
          <a:bodyPr wrap="square" rtlCol="0">
            <a:spAutoFit/>
          </a:bodyPr>
          <a:lstStyle/>
          <a:p>
            <a:pPr algn="ctr"/>
            <a:r>
              <a:rPr lang="en-US">
                <a:noFill/>
                <a:latin typeface="Poppins Medium" pitchFamily="2" charset="77"/>
                <a:cs typeface="Poppins Medium" pitchFamily="2" charset="77"/>
              </a:rPr>
              <a:t>ENSEMBLE METHODS</a:t>
            </a:r>
          </a:p>
        </p:txBody>
      </p:sp>
      <p:sp>
        <p:nvSpPr>
          <p:cNvPr id="8" name="TextBox 7">
            <a:extLst>
              <a:ext uri="{FF2B5EF4-FFF2-40B4-BE49-F238E27FC236}">
                <a16:creationId xmlns:a16="http://schemas.microsoft.com/office/drawing/2014/main" id="{69FCBBDD-01F7-7BC2-B492-13852B9248F3}"/>
              </a:ext>
            </a:extLst>
          </p:cNvPr>
          <p:cNvSpPr txBox="1"/>
          <p:nvPr/>
        </p:nvSpPr>
        <p:spPr>
          <a:xfrm>
            <a:off x="8504383" y="4952999"/>
            <a:ext cx="3188855" cy="369332"/>
          </a:xfrm>
          <a:prstGeom prst="rect">
            <a:avLst/>
          </a:prstGeom>
          <a:noFill/>
        </p:spPr>
        <p:txBody>
          <a:bodyPr wrap="square" rtlCol="0">
            <a:spAutoFit/>
          </a:bodyPr>
          <a:lstStyle/>
          <a:p>
            <a:pPr algn="ctr"/>
            <a:r>
              <a:rPr lang="en-US">
                <a:noFill/>
                <a:latin typeface="Poppins Medium" pitchFamily="2" charset="77"/>
                <a:cs typeface="Poppins Medium" pitchFamily="2" charset="77"/>
              </a:rPr>
              <a:t>SEMANTIC PARSING</a:t>
            </a:r>
          </a:p>
        </p:txBody>
      </p:sp>
      <p:pic>
        <p:nvPicPr>
          <p:cNvPr id="20" name="Audio 19">
            <a:hlinkClick r:id="" action="ppaction://media"/>
            <a:extLst>
              <a:ext uri="{FF2B5EF4-FFF2-40B4-BE49-F238E27FC236}">
                <a16:creationId xmlns:a16="http://schemas.microsoft.com/office/drawing/2014/main" id="{667F6289-79F1-D2FF-B021-096C17769AEE}"/>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2418998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13307">
        <p159:morph option="byObject"/>
      </p:transition>
    </mc:Choice>
    <mc:Fallback xmlns="">
      <p:transition advTm="1330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20" y="15659"/>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9" name="Rounded Rectangle 8">
            <a:extLst>
              <a:ext uri="{FF2B5EF4-FFF2-40B4-BE49-F238E27FC236}">
                <a16:creationId xmlns:a16="http://schemas.microsoft.com/office/drawing/2014/main" id="{E23D3EF5-6179-7A28-2203-12EE2F31574C}"/>
              </a:ext>
            </a:extLst>
          </p:cNvPr>
          <p:cNvSpPr/>
          <p:nvPr/>
        </p:nvSpPr>
        <p:spPr>
          <a:xfrm>
            <a:off x="4801755" y="4793673"/>
            <a:ext cx="3149600" cy="703534"/>
          </a:xfrm>
          <a:prstGeom prst="roundRect">
            <a:avLst>
              <a:gd name="adj" fmla="val 50000"/>
            </a:avLst>
          </a:prstGeom>
          <a:solidFill>
            <a:schemeClr val="accent4">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5">
            <a:extLst>
              <a:ext uri="{FF2B5EF4-FFF2-40B4-BE49-F238E27FC236}">
                <a16:creationId xmlns:a16="http://schemas.microsoft.com/office/drawing/2014/main" id="{547B918D-AFFC-0E2E-4807-61673BA253FC}"/>
              </a:ext>
            </a:extLst>
          </p:cNvPr>
          <p:cNvSpPr>
            <a:spLocks noGrp="1"/>
          </p:cNvSpPr>
          <p:nvPr>
            <p:ph type="title"/>
          </p:nvPr>
        </p:nvSpPr>
        <p:spPr>
          <a:xfrm>
            <a:off x="838200" y="212436"/>
            <a:ext cx="10515600" cy="937202"/>
          </a:xfrm>
        </p:spPr>
        <p:txBody>
          <a:bodyPr/>
          <a:lstStyle/>
          <a:p>
            <a:pPr algn="ctr"/>
            <a:r>
              <a:rPr lang="en-US" b="1">
                <a:solidFill>
                  <a:schemeClr val="bg1"/>
                </a:solidFill>
                <a:latin typeface="Poppins ExtraBold" pitchFamily="2" charset="77"/>
                <a:cs typeface="Poppins ExtraBold" pitchFamily="2" charset="77"/>
              </a:rPr>
              <a:t>RELATED WORKS</a:t>
            </a:r>
          </a:p>
        </p:txBody>
      </p:sp>
      <p:sp>
        <p:nvSpPr>
          <p:cNvPr id="2" name="Content Placeholder 1">
            <a:extLst>
              <a:ext uri="{FF2B5EF4-FFF2-40B4-BE49-F238E27FC236}">
                <a16:creationId xmlns:a16="http://schemas.microsoft.com/office/drawing/2014/main" id="{E31763E1-69EF-DD79-DAA1-020ABE11CB3A}"/>
              </a:ext>
            </a:extLst>
          </p:cNvPr>
          <p:cNvSpPr>
            <a:spLocks noGrp="1"/>
          </p:cNvSpPr>
          <p:nvPr>
            <p:ph idx="1"/>
          </p:nvPr>
        </p:nvSpPr>
        <p:spPr>
          <a:xfrm>
            <a:off x="690416" y="1360793"/>
            <a:ext cx="10663383" cy="1484008"/>
          </a:xfrm>
        </p:spPr>
        <p:txBody>
          <a:bodyPr>
            <a:noAutofit/>
          </a:bodyPr>
          <a:lstStyle/>
          <a:p>
            <a:pPr rtl="0">
              <a:lnSpc>
                <a:spcPct val="150000"/>
              </a:lnSpc>
              <a:spcBef>
                <a:spcPts val="0"/>
              </a:spcBef>
              <a:spcAft>
                <a:spcPts val="0"/>
              </a:spcAft>
            </a:pPr>
            <a:r>
              <a:rPr lang="en-US" sz="1800" u="none" strike="noStrike">
                <a:solidFill>
                  <a:schemeClr val="bg1"/>
                </a:solidFill>
                <a:effectLst/>
                <a:latin typeface="Poppins Medium" pitchFamily="2" charset="77"/>
                <a:cs typeface="Poppins Medium" pitchFamily="2" charset="77"/>
              </a:rPr>
              <a:t>The landscape of question-answering (QA) systems has been profoundly influenced by various approaches spanning from traditional algorithms to advanced deep learning techniques. Our study situates itself amidst this diverse array of methodologies.</a:t>
            </a:r>
          </a:p>
          <a:p>
            <a:pPr rtl="0">
              <a:lnSpc>
                <a:spcPct val="150000"/>
              </a:lnSpc>
              <a:spcBef>
                <a:spcPts val="0"/>
              </a:spcBef>
              <a:spcAft>
                <a:spcPts val="0"/>
              </a:spcAft>
            </a:pPr>
            <a:endParaRPr lang="en-US" sz="1400">
              <a:solidFill>
                <a:schemeClr val="bg1"/>
              </a:solidFill>
              <a:latin typeface="Poppins Medium" pitchFamily="2" charset="77"/>
              <a:cs typeface="Poppins Medium" pitchFamily="2" charset="77"/>
            </a:endParaRPr>
          </a:p>
        </p:txBody>
      </p:sp>
      <p:sp>
        <p:nvSpPr>
          <p:cNvPr id="3" name="TextBox 2">
            <a:extLst>
              <a:ext uri="{FF2B5EF4-FFF2-40B4-BE49-F238E27FC236}">
                <a16:creationId xmlns:a16="http://schemas.microsoft.com/office/drawing/2014/main" id="{77790555-036B-852B-8BDB-0E15278D9738}"/>
              </a:ext>
            </a:extLst>
          </p:cNvPr>
          <p:cNvSpPr txBox="1"/>
          <p:nvPr/>
        </p:nvSpPr>
        <p:spPr>
          <a:xfrm>
            <a:off x="838200" y="3429000"/>
            <a:ext cx="3188855" cy="369332"/>
          </a:xfrm>
          <a:prstGeom prst="rect">
            <a:avLst/>
          </a:prstGeom>
          <a:noFill/>
        </p:spPr>
        <p:txBody>
          <a:bodyPr wrap="square" rtlCol="0">
            <a:spAutoFit/>
          </a:bodyPr>
          <a:lstStyle/>
          <a:p>
            <a:pPr algn="ctr"/>
            <a:r>
              <a:rPr lang="en-US">
                <a:solidFill>
                  <a:schemeClr val="bg1"/>
                </a:solidFill>
                <a:latin typeface="Poppins Medium" pitchFamily="2" charset="77"/>
                <a:cs typeface="Poppins Medium" pitchFamily="2" charset="77"/>
              </a:rPr>
              <a:t>DEEP LEARNING</a:t>
            </a:r>
          </a:p>
        </p:txBody>
      </p:sp>
      <p:sp>
        <p:nvSpPr>
          <p:cNvPr id="4" name="TextBox 3">
            <a:extLst>
              <a:ext uri="{FF2B5EF4-FFF2-40B4-BE49-F238E27FC236}">
                <a16:creationId xmlns:a16="http://schemas.microsoft.com/office/drawing/2014/main" id="{CD803FC2-4435-201A-A3A4-4DB73B881851}"/>
              </a:ext>
            </a:extLst>
          </p:cNvPr>
          <p:cNvSpPr txBox="1"/>
          <p:nvPr/>
        </p:nvSpPr>
        <p:spPr>
          <a:xfrm>
            <a:off x="4782128" y="3429000"/>
            <a:ext cx="3188855" cy="369332"/>
          </a:xfrm>
          <a:prstGeom prst="rect">
            <a:avLst/>
          </a:prstGeom>
          <a:noFill/>
        </p:spPr>
        <p:txBody>
          <a:bodyPr wrap="square" rtlCol="0">
            <a:spAutoFit/>
          </a:bodyPr>
          <a:lstStyle/>
          <a:p>
            <a:pPr algn="ctr"/>
            <a:r>
              <a:rPr lang="en-US">
                <a:solidFill>
                  <a:schemeClr val="bg1"/>
                </a:solidFill>
                <a:latin typeface="Poppins Medium" pitchFamily="2" charset="77"/>
                <a:cs typeface="Poppins Medium" pitchFamily="2" charset="77"/>
              </a:rPr>
              <a:t>TRADITIONAL ML MODELS</a:t>
            </a:r>
          </a:p>
        </p:txBody>
      </p:sp>
      <p:sp>
        <p:nvSpPr>
          <p:cNvPr id="5" name="TextBox 4">
            <a:extLst>
              <a:ext uri="{FF2B5EF4-FFF2-40B4-BE49-F238E27FC236}">
                <a16:creationId xmlns:a16="http://schemas.microsoft.com/office/drawing/2014/main" id="{A6C9C21E-3DA1-28F5-A8B9-910775C05520}"/>
              </a:ext>
            </a:extLst>
          </p:cNvPr>
          <p:cNvSpPr txBox="1"/>
          <p:nvPr/>
        </p:nvSpPr>
        <p:spPr>
          <a:xfrm>
            <a:off x="8642928" y="3419763"/>
            <a:ext cx="3188855" cy="369332"/>
          </a:xfrm>
          <a:prstGeom prst="rect">
            <a:avLst/>
          </a:prstGeom>
          <a:noFill/>
        </p:spPr>
        <p:txBody>
          <a:bodyPr wrap="square" rtlCol="0">
            <a:spAutoFit/>
          </a:bodyPr>
          <a:lstStyle/>
          <a:p>
            <a:pPr algn="ctr"/>
            <a:r>
              <a:rPr lang="en-US">
                <a:solidFill>
                  <a:schemeClr val="bg1"/>
                </a:solidFill>
                <a:latin typeface="Poppins Medium" pitchFamily="2" charset="77"/>
                <a:cs typeface="Poppins Medium" pitchFamily="2" charset="77"/>
              </a:rPr>
              <a:t>RULE BASED SYSTEMS</a:t>
            </a:r>
          </a:p>
        </p:txBody>
      </p:sp>
      <p:sp>
        <p:nvSpPr>
          <p:cNvPr id="6" name="TextBox 5">
            <a:extLst>
              <a:ext uri="{FF2B5EF4-FFF2-40B4-BE49-F238E27FC236}">
                <a16:creationId xmlns:a16="http://schemas.microsoft.com/office/drawing/2014/main" id="{9EE12643-139A-0B36-1E01-4B0D5868BB68}"/>
              </a:ext>
            </a:extLst>
          </p:cNvPr>
          <p:cNvSpPr txBox="1"/>
          <p:nvPr/>
        </p:nvSpPr>
        <p:spPr>
          <a:xfrm>
            <a:off x="856674" y="4989945"/>
            <a:ext cx="3188855" cy="369332"/>
          </a:xfrm>
          <a:prstGeom prst="rect">
            <a:avLst/>
          </a:prstGeom>
          <a:noFill/>
        </p:spPr>
        <p:txBody>
          <a:bodyPr wrap="square" lIns="91440" tIns="45720" rIns="91440" bIns="45720" rtlCol="0" anchor="t">
            <a:spAutoFit/>
          </a:bodyPr>
          <a:lstStyle/>
          <a:p>
            <a:pPr algn="ctr"/>
            <a:r>
              <a:rPr lang="en-US">
                <a:solidFill>
                  <a:schemeClr val="bg1"/>
                </a:solidFill>
                <a:latin typeface="Poppins Medium"/>
                <a:ea typeface="+mn-lt"/>
                <a:cs typeface="+mn-lt"/>
              </a:rPr>
              <a:t>ENSEMBLE METHODS</a:t>
            </a:r>
            <a:endParaRPr lang="en-US">
              <a:solidFill>
                <a:schemeClr val="bg1"/>
              </a:solidFill>
              <a:latin typeface="Poppins Medium"/>
              <a:cs typeface="Poppins Medium"/>
            </a:endParaRPr>
          </a:p>
        </p:txBody>
      </p:sp>
      <p:sp>
        <p:nvSpPr>
          <p:cNvPr id="7" name="TextBox 6">
            <a:extLst>
              <a:ext uri="{FF2B5EF4-FFF2-40B4-BE49-F238E27FC236}">
                <a16:creationId xmlns:a16="http://schemas.microsoft.com/office/drawing/2014/main" id="{F11CBF60-BC51-14DC-F2EC-B9196639B9A9}"/>
              </a:ext>
            </a:extLst>
          </p:cNvPr>
          <p:cNvSpPr txBox="1"/>
          <p:nvPr/>
        </p:nvSpPr>
        <p:spPr>
          <a:xfrm>
            <a:off x="4782128" y="4952999"/>
            <a:ext cx="3188855" cy="369332"/>
          </a:xfrm>
          <a:prstGeom prst="rect">
            <a:avLst/>
          </a:prstGeom>
          <a:noFill/>
        </p:spPr>
        <p:txBody>
          <a:bodyPr wrap="square" lIns="91440" tIns="45720" rIns="91440" bIns="45720" rtlCol="0" anchor="t">
            <a:spAutoFit/>
          </a:bodyPr>
          <a:lstStyle/>
          <a:p>
            <a:pPr algn="ctr"/>
            <a:r>
              <a:rPr lang="en-US">
                <a:solidFill>
                  <a:schemeClr val="bg1"/>
                </a:solidFill>
                <a:latin typeface="Poppins Medium"/>
                <a:ea typeface="+mn-lt"/>
                <a:cs typeface="+mn-lt"/>
              </a:rPr>
              <a:t>RULE BASED SYSTEMS</a:t>
            </a:r>
            <a:endParaRPr lang="en-US">
              <a:solidFill>
                <a:schemeClr val="bg1"/>
              </a:solidFill>
              <a:latin typeface="Poppins Medium"/>
              <a:cs typeface="Poppins Medium"/>
            </a:endParaRPr>
          </a:p>
        </p:txBody>
      </p:sp>
      <p:sp>
        <p:nvSpPr>
          <p:cNvPr id="8" name="TextBox 7">
            <a:extLst>
              <a:ext uri="{FF2B5EF4-FFF2-40B4-BE49-F238E27FC236}">
                <a16:creationId xmlns:a16="http://schemas.microsoft.com/office/drawing/2014/main" id="{69FCBBDD-01F7-7BC2-B492-13852B9248F3}"/>
              </a:ext>
            </a:extLst>
          </p:cNvPr>
          <p:cNvSpPr txBox="1"/>
          <p:nvPr/>
        </p:nvSpPr>
        <p:spPr>
          <a:xfrm>
            <a:off x="8504383" y="4793673"/>
            <a:ext cx="3188855" cy="369332"/>
          </a:xfrm>
          <a:prstGeom prst="rect">
            <a:avLst/>
          </a:prstGeom>
          <a:noFill/>
        </p:spPr>
        <p:txBody>
          <a:bodyPr wrap="square" rtlCol="0">
            <a:spAutoFit/>
          </a:bodyPr>
          <a:lstStyle/>
          <a:p>
            <a:pPr algn="ctr"/>
            <a:r>
              <a:rPr lang="en-US">
                <a:noFill/>
                <a:latin typeface="Poppins Medium" pitchFamily="2" charset="77"/>
                <a:cs typeface="Poppins Medium" pitchFamily="2" charset="77"/>
              </a:rPr>
              <a:t>SEMANTIC PARSING</a:t>
            </a:r>
          </a:p>
        </p:txBody>
      </p:sp>
      <p:pic>
        <p:nvPicPr>
          <p:cNvPr id="20" name="Audio 19">
            <a:hlinkClick r:id="" action="ppaction://media"/>
            <a:extLst>
              <a:ext uri="{FF2B5EF4-FFF2-40B4-BE49-F238E27FC236}">
                <a16:creationId xmlns:a16="http://schemas.microsoft.com/office/drawing/2014/main" id="{EB732FDD-0D23-6DD4-E3D8-CA62B2D13064}"/>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64546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15442">
        <p159:morph option="byObject"/>
      </p:transition>
    </mc:Choice>
    <mc:Fallback xmlns="">
      <p:transition advTm="1544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9" name="Rounded Rectangle 8">
            <a:extLst>
              <a:ext uri="{FF2B5EF4-FFF2-40B4-BE49-F238E27FC236}">
                <a16:creationId xmlns:a16="http://schemas.microsoft.com/office/drawing/2014/main" id="{E23D3EF5-6179-7A28-2203-12EE2F31574C}"/>
              </a:ext>
            </a:extLst>
          </p:cNvPr>
          <p:cNvSpPr/>
          <p:nvPr/>
        </p:nvSpPr>
        <p:spPr>
          <a:xfrm>
            <a:off x="8478982" y="4793673"/>
            <a:ext cx="3149600" cy="703534"/>
          </a:xfrm>
          <a:prstGeom prst="roundRect">
            <a:avLst>
              <a:gd name="adj" fmla="val 5000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5">
            <a:extLst>
              <a:ext uri="{FF2B5EF4-FFF2-40B4-BE49-F238E27FC236}">
                <a16:creationId xmlns:a16="http://schemas.microsoft.com/office/drawing/2014/main" id="{547B918D-AFFC-0E2E-4807-61673BA253FC}"/>
              </a:ext>
            </a:extLst>
          </p:cNvPr>
          <p:cNvSpPr>
            <a:spLocks noGrp="1"/>
          </p:cNvSpPr>
          <p:nvPr>
            <p:ph type="title"/>
          </p:nvPr>
        </p:nvSpPr>
        <p:spPr>
          <a:xfrm>
            <a:off x="838200" y="212436"/>
            <a:ext cx="10515600" cy="937202"/>
          </a:xfrm>
        </p:spPr>
        <p:txBody>
          <a:bodyPr/>
          <a:lstStyle/>
          <a:p>
            <a:pPr algn="ctr"/>
            <a:r>
              <a:rPr lang="en-US" b="1">
                <a:solidFill>
                  <a:schemeClr val="bg1"/>
                </a:solidFill>
                <a:latin typeface="Poppins ExtraBold" pitchFamily="2" charset="77"/>
                <a:cs typeface="Poppins ExtraBold" pitchFamily="2" charset="77"/>
              </a:rPr>
              <a:t>RELATED WORKS</a:t>
            </a:r>
          </a:p>
        </p:txBody>
      </p:sp>
      <p:sp>
        <p:nvSpPr>
          <p:cNvPr id="2" name="Content Placeholder 1">
            <a:extLst>
              <a:ext uri="{FF2B5EF4-FFF2-40B4-BE49-F238E27FC236}">
                <a16:creationId xmlns:a16="http://schemas.microsoft.com/office/drawing/2014/main" id="{E31763E1-69EF-DD79-DAA1-020ABE11CB3A}"/>
              </a:ext>
            </a:extLst>
          </p:cNvPr>
          <p:cNvSpPr>
            <a:spLocks noGrp="1"/>
          </p:cNvSpPr>
          <p:nvPr>
            <p:ph idx="1"/>
          </p:nvPr>
        </p:nvSpPr>
        <p:spPr>
          <a:xfrm>
            <a:off x="690416" y="1360793"/>
            <a:ext cx="10663383" cy="1484008"/>
          </a:xfrm>
        </p:spPr>
        <p:txBody>
          <a:bodyPr>
            <a:noAutofit/>
          </a:bodyPr>
          <a:lstStyle/>
          <a:p>
            <a:pPr rtl="0">
              <a:lnSpc>
                <a:spcPct val="150000"/>
              </a:lnSpc>
              <a:spcBef>
                <a:spcPts val="0"/>
              </a:spcBef>
              <a:spcAft>
                <a:spcPts val="0"/>
              </a:spcAft>
            </a:pPr>
            <a:r>
              <a:rPr lang="en-US" sz="1800" u="none" strike="noStrike">
                <a:solidFill>
                  <a:schemeClr val="bg1"/>
                </a:solidFill>
                <a:effectLst/>
                <a:latin typeface="Poppins Medium" pitchFamily="2" charset="77"/>
                <a:cs typeface="Poppins Medium" pitchFamily="2" charset="77"/>
              </a:rPr>
              <a:t>The landscape of question-answering (QA) systems has been profoundly influenced by various approaches spanning from traditional algorithms to advanced deep learning techniques. Our study situates itself amidst this diverse array of methodologies.</a:t>
            </a:r>
          </a:p>
          <a:p>
            <a:pPr rtl="0">
              <a:lnSpc>
                <a:spcPct val="150000"/>
              </a:lnSpc>
              <a:spcBef>
                <a:spcPts val="0"/>
              </a:spcBef>
              <a:spcAft>
                <a:spcPts val="0"/>
              </a:spcAft>
            </a:pPr>
            <a:endParaRPr lang="en-US" sz="1400">
              <a:solidFill>
                <a:schemeClr val="bg1"/>
              </a:solidFill>
              <a:latin typeface="Poppins Medium" pitchFamily="2" charset="77"/>
              <a:cs typeface="Poppins Medium" pitchFamily="2" charset="77"/>
            </a:endParaRPr>
          </a:p>
        </p:txBody>
      </p:sp>
      <p:sp>
        <p:nvSpPr>
          <p:cNvPr id="3" name="TextBox 2">
            <a:extLst>
              <a:ext uri="{FF2B5EF4-FFF2-40B4-BE49-F238E27FC236}">
                <a16:creationId xmlns:a16="http://schemas.microsoft.com/office/drawing/2014/main" id="{77790555-036B-852B-8BDB-0E15278D9738}"/>
              </a:ext>
            </a:extLst>
          </p:cNvPr>
          <p:cNvSpPr txBox="1"/>
          <p:nvPr/>
        </p:nvSpPr>
        <p:spPr>
          <a:xfrm>
            <a:off x="838200" y="3429000"/>
            <a:ext cx="3188855" cy="369332"/>
          </a:xfrm>
          <a:prstGeom prst="rect">
            <a:avLst/>
          </a:prstGeom>
          <a:noFill/>
        </p:spPr>
        <p:txBody>
          <a:bodyPr wrap="square" rtlCol="0">
            <a:spAutoFit/>
          </a:bodyPr>
          <a:lstStyle/>
          <a:p>
            <a:pPr algn="ctr"/>
            <a:r>
              <a:rPr lang="en-US">
                <a:solidFill>
                  <a:schemeClr val="bg1"/>
                </a:solidFill>
                <a:latin typeface="Poppins Medium" pitchFamily="2" charset="77"/>
                <a:cs typeface="Poppins Medium" pitchFamily="2" charset="77"/>
              </a:rPr>
              <a:t>DEEP LEARNING</a:t>
            </a:r>
          </a:p>
        </p:txBody>
      </p:sp>
      <p:sp>
        <p:nvSpPr>
          <p:cNvPr id="4" name="TextBox 3">
            <a:extLst>
              <a:ext uri="{FF2B5EF4-FFF2-40B4-BE49-F238E27FC236}">
                <a16:creationId xmlns:a16="http://schemas.microsoft.com/office/drawing/2014/main" id="{CD803FC2-4435-201A-A3A4-4DB73B881851}"/>
              </a:ext>
            </a:extLst>
          </p:cNvPr>
          <p:cNvSpPr txBox="1"/>
          <p:nvPr/>
        </p:nvSpPr>
        <p:spPr>
          <a:xfrm>
            <a:off x="4782128" y="3429000"/>
            <a:ext cx="3188855" cy="369332"/>
          </a:xfrm>
          <a:prstGeom prst="rect">
            <a:avLst/>
          </a:prstGeom>
          <a:noFill/>
        </p:spPr>
        <p:txBody>
          <a:bodyPr wrap="square" rtlCol="0">
            <a:spAutoFit/>
          </a:bodyPr>
          <a:lstStyle/>
          <a:p>
            <a:pPr algn="ctr"/>
            <a:r>
              <a:rPr lang="en-US">
                <a:solidFill>
                  <a:schemeClr val="bg1"/>
                </a:solidFill>
                <a:latin typeface="Poppins Medium" pitchFamily="2" charset="77"/>
                <a:cs typeface="Poppins Medium" pitchFamily="2" charset="77"/>
              </a:rPr>
              <a:t>TRADITIONAL ML MODELS</a:t>
            </a:r>
          </a:p>
        </p:txBody>
      </p:sp>
      <p:sp>
        <p:nvSpPr>
          <p:cNvPr id="5" name="TextBox 4">
            <a:extLst>
              <a:ext uri="{FF2B5EF4-FFF2-40B4-BE49-F238E27FC236}">
                <a16:creationId xmlns:a16="http://schemas.microsoft.com/office/drawing/2014/main" id="{A6C9C21E-3DA1-28F5-A8B9-910775C05520}"/>
              </a:ext>
            </a:extLst>
          </p:cNvPr>
          <p:cNvSpPr txBox="1"/>
          <p:nvPr/>
        </p:nvSpPr>
        <p:spPr>
          <a:xfrm>
            <a:off x="8642928" y="3419763"/>
            <a:ext cx="3188855" cy="369332"/>
          </a:xfrm>
          <a:prstGeom prst="rect">
            <a:avLst/>
          </a:prstGeom>
          <a:noFill/>
        </p:spPr>
        <p:txBody>
          <a:bodyPr wrap="square" rtlCol="0">
            <a:spAutoFit/>
          </a:bodyPr>
          <a:lstStyle/>
          <a:p>
            <a:pPr algn="ctr"/>
            <a:r>
              <a:rPr lang="en-US">
                <a:solidFill>
                  <a:schemeClr val="bg1"/>
                </a:solidFill>
                <a:latin typeface="Poppins Medium" pitchFamily="2" charset="77"/>
                <a:cs typeface="Poppins Medium" pitchFamily="2" charset="77"/>
              </a:rPr>
              <a:t>RULE BASED SYSTEMS</a:t>
            </a:r>
          </a:p>
        </p:txBody>
      </p:sp>
      <p:sp>
        <p:nvSpPr>
          <p:cNvPr id="6" name="TextBox 5">
            <a:extLst>
              <a:ext uri="{FF2B5EF4-FFF2-40B4-BE49-F238E27FC236}">
                <a16:creationId xmlns:a16="http://schemas.microsoft.com/office/drawing/2014/main" id="{9EE12643-139A-0B36-1E01-4B0D5868BB68}"/>
              </a:ext>
            </a:extLst>
          </p:cNvPr>
          <p:cNvSpPr txBox="1"/>
          <p:nvPr/>
        </p:nvSpPr>
        <p:spPr>
          <a:xfrm>
            <a:off x="856674" y="4989945"/>
            <a:ext cx="3188855" cy="369332"/>
          </a:xfrm>
          <a:prstGeom prst="rect">
            <a:avLst/>
          </a:prstGeom>
          <a:noFill/>
        </p:spPr>
        <p:txBody>
          <a:bodyPr wrap="square" rtlCol="0">
            <a:spAutoFit/>
          </a:bodyPr>
          <a:lstStyle/>
          <a:p>
            <a:pPr algn="ctr"/>
            <a:r>
              <a:rPr lang="en-US">
                <a:solidFill>
                  <a:schemeClr val="bg1"/>
                </a:solidFill>
                <a:latin typeface="Poppins Medium" pitchFamily="2" charset="77"/>
                <a:cs typeface="Poppins Medium" pitchFamily="2" charset="77"/>
              </a:rPr>
              <a:t>HYBRID APPROACHES</a:t>
            </a:r>
          </a:p>
        </p:txBody>
      </p:sp>
      <p:sp>
        <p:nvSpPr>
          <p:cNvPr id="7" name="TextBox 6">
            <a:extLst>
              <a:ext uri="{FF2B5EF4-FFF2-40B4-BE49-F238E27FC236}">
                <a16:creationId xmlns:a16="http://schemas.microsoft.com/office/drawing/2014/main" id="{F11CBF60-BC51-14DC-F2EC-B9196639B9A9}"/>
              </a:ext>
            </a:extLst>
          </p:cNvPr>
          <p:cNvSpPr txBox="1"/>
          <p:nvPr/>
        </p:nvSpPr>
        <p:spPr>
          <a:xfrm>
            <a:off x="4782128" y="4952999"/>
            <a:ext cx="3188855" cy="369332"/>
          </a:xfrm>
          <a:prstGeom prst="rect">
            <a:avLst/>
          </a:prstGeom>
          <a:noFill/>
        </p:spPr>
        <p:txBody>
          <a:bodyPr wrap="square" lIns="91440" tIns="45720" rIns="91440" bIns="45720" rtlCol="0" anchor="t">
            <a:spAutoFit/>
          </a:bodyPr>
          <a:lstStyle/>
          <a:p>
            <a:pPr algn="ctr"/>
            <a:r>
              <a:rPr lang="en-US">
                <a:solidFill>
                  <a:schemeClr val="bg1"/>
                </a:solidFill>
                <a:latin typeface="Poppins Medium"/>
                <a:ea typeface="+mn-lt"/>
                <a:cs typeface="+mn-lt"/>
              </a:rPr>
              <a:t>RULE BASED SYSTEMS</a:t>
            </a:r>
            <a:endParaRPr lang="en-US">
              <a:solidFill>
                <a:schemeClr val="bg1"/>
              </a:solidFill>
              <a:latin typeface="Poppins Medium"/>
              <a:cs typeface="Poppins Medium"/>
            </a:endParaRPr>
          </a:p>
        </p:txBody>
      </p:sp>
      <p:sp>
        <p:nvSpPr>
          <p:cNvPr id="8" name="TextBox 7">
            <a:extLst>
              <a:ext uri="{FF2B5EF4-FFF2-40B4-BE49-F238E27FC236}">
                <a16:creationId xmlns:a16="http://schemas.microsoft.com/office/drawing/2014/main" id="{69FCBBDD-01F7-7BC2-B492-13852B9248F3}"/>
              </a:ext>
            </a:extLst>
          </p:cNvPr>
          <p:cNvSpPr txBox="1"/>
          <p:nvPr/>
        </p:nvSpPr>
        <p:spPr>
          <a:xfrm>
            <a:off x="8504383" y="4952999"/>
            <a:ext cx="3188855" cy="369332"/>
          </a:xfrm>
          <a:prstGeom prst="rect">
            <a:avLst/>
          </a:prstGeom>
          <a:noFill/>
        </p:spPr>
        <p:txBody>
          <a:bodyPr wrap="square" rtlCol="0">
            <a:spAutoFit/>
          </a:bodyPr>
          <a:lstStyle/>
          <a:p>
            <a:pPr algn="ctr"/>
            <a:r>
              <a:rPr lang="en-US">
                <a:solidFill>
                  <a:schemeClr val="bg1"/>
                </a:solidFill>
                <a:latin typeface="Poppins Medium" pitchFamily="2" charset="77"/>
                <a:cs typeface="Poppins Medium" pitchFamily="2" charset="77"/>
              </a:rPr>
              <a:t>SEMANTIC PARSING</a:t>
            </a:r>
          </a:p>
        </p:txBody>
      </p:sp>
      <p:pic>
        <p:nvPicPr>
          <p:cNvPr id="25" name="Audio 24">
            <a:hlinkClick r:id="" action="ppaction://media"/>
            <a:extLst>
              <a:ext uri="{FF2B5EF4-FFF2-40B4-BE49-F238E27FC236}">
                <a16:creationId xmlns:a16="http://schemas.microsoft.com/office/drawing/2014/main" id="{1790C9EC-8B0D-AA08-213F-8B774D341E20}"/>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1067130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29759">
        <p159:morph option="byObject"/>
      </p:transition>
    </mc:Choice>
    <mc:Fallback xmlns="">
      <p:transition advTm="2975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5"/>
                </p:tgtEl>
              </p:cMediaNode>
            </p:audio>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11" name="Title 5">
            <a:extLst>
              <a:ext uri="{FF2B5EF4-FFF2-40B4-BE49-F238E27FC236}">
                <a16:creationId xmlns:a16="http://schemas.microsoft.com/office/drawing/2014/main" id="{547B918D-AFFC-0E2E-4807-61673BA253FC}"/>
              </a:ext>
            </a:extLst>
          </p:cNvPr>
          <p:cNvSpPr>
            <a:spLocks noGrp="1"/>
          </p:cNvSpPr>
          <p:nvPr>
            <p:ph type="title"/>
          </p:nvPr>
        </p:nvSpPr>
        <p:spPr>
          <a:xfrm>
            <a:off x="838200" y="2960399"/>
            <a:ext cx="10515600" cy="937202"/>
          </a:xfrm>
        </p:spPr>
        <p:txBody>
          <a:bodyPr/>
          <a:lstStyle/>
          <a:p>
            <a:pPr algn="ctr"/>
            <a:r>
              <a:rPr lang="en-US" b="1">
                <a:solidFill>
                  <a:schemeClr val="bg1"/>
                </a:solidFill>
                <a:latin typeface="Poppins ExtraBold" pitchFamily="2" charset="77"/>
                <a:cs typeface="Poppins ExtraBold" pitchFamily="2" charset="77"/>
              </a:rPr>
              <a:t>REFERENCES</a:t>
            </a:r>
          </a:p>
        </p:txBody>
      </p:sp>
      <p:pic>
        <p:nvPicPr>
          <p:cNvPr id="46" name="Audio 45">
            <a:hlinkClick r:id="" action="ppaction://media"/>
            <a:extLst>
              <a:ext uri="{FF2B5EF4-FFF2-40B4-BE49-F238E27FC236}">
                <a16:creationId xmlns:a16="http://schemas.microsoft.com/office/drawing/2014/main" id="{A0491D0B-6B39-5AB2-2E36-8AB9B4CA2F3F}"/>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0526353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2394">
        <p159:morph option="byObject"/>
      </p:transition>
    </mc:Choice>
    <mc:Fallback xmlns="">
      <p:transition advTm="239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6"/>
                </p:tgtEl>
              </p:cMediaNode>
            </p:audio>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11" name="Title 5">
            <a:extLst>
              <a:ext uri="{FF2B5EF4-FFF2-40B4-BE49-F238E27FC236}">
                <a16:creationId xmlns:a16="http://schemas.microsoft.com/office/drawing/2014/main" id="{547B918D-AFFC-0E2E-4807-61673BA253FC}"/>
              </a:ext>
            </a:extLst>
          </p:cNvPr>
          <p:cNvSpPr>
            <a:spLocks noGrp="1"/>
          </p:cNvSpPr>
          <p:nvPr>
            <p:ph type="title"/>
          </p:nvPr>
        </p:nvSpPr>
        <p:spPr>
          <a:xfrm>
            <a:off x="838190" y="215250"/>
            <a:ext cx="10515600" cy="717624"/>
          </a:xfrm>
        </p:spPr>
        <p:txBody>
          <a:bodyPr/>
          <a:lstStyle/>
          <a:p>
            <a:pPr algn="ctr"/>
            <a:r>
              <a:rPr lang="en-US" b="1">
                <a:solidFill>
                  <a:schemeClr val="bg1"/>
                </a:solidFill>
                <a:latin typeface="Poppins ExtraBold" pitchFamily="2" charset="77"/>
                <a:cs typeface="Poppins ExtraBold" pitchFamily="2" charset="77"/>
              </a:rPr>
              <a:t>REFERENCES</a:t>
            </a:r>
          </a:p>
        </p:txBody>
      </p:sp>
      <p:sp>
        <p:nvSpPr>
          <p:cNvPr id="2" name="Content Placeholder 1">
            <a:extLst>
              <a:ext uri="{FF2B5EF4-FFF2-40B4-BE49-F238E27FC236}">
                <a16:creationId xmlns:a16="http://schemas.microsoft.com/office/drawing/2014/main" id="{041F0344-6EA9-CF0F-9456-FFC534CFD592}"/>
              </a:ext>
            </a:extLst>
          </p:cNvPr>
          <p:cNvSpPr>
            <a:spLocks noGrp="1"/>
          </p:cNvSpPr>
          <p:nvPr>
            <p:ph idx="1"/>
          </p:nvPr>
        </p:nvSpPr>
        <p:spPr>
          <a:xfrm>
            <a:off x="838200" y="932874"/>
            <a:ext cx="10515600" cy="5578762"/>
          </a:xfrm>
        </p:spPr>
        <p:txBody>
          <a:bodyPr>
            <a:noAutofit/>
          </a:bodyPr>
          <a:lstStyle/>
          <a:p>
            <a:pPr rtl="0" fontAlgn="base">
              <a:lnSpc>
                <a:spcPct val="150000"/>
              </a:lnSpc>
              <a:spcBef>
                <a:spcPts val="0"/>
              </a:spcBef>
              <a:spcAft>
                <a:spcPts val="0"/>
              </a:spcAft>
              <a:buFont typeface="+mj-lt"/>
              <a:buAutoNum type="arabicPeriod"/>
            </a:pPr>
            <a:r>
              <a:rPr lang="en-US" sz="1200" u="none" strike="noStrike">
                <a:solidFill>
                  <a:schemeClr val="bg1"/>
                </a:solidFill>
                <a:effectLst/>
                <a:latin typeface="Poppins Medium" pitchFamily="2" charset="77"/>
                <a:cs typeface="Poppins Medium" pitchFamily="2" charset="77"/>
              </a:rPr>
              <a:t>Devlin, J., Chang, M. W., Lee, K., &amp; Toutanova, K. (2018). BERT: Pre-training of Deep Bidirectional Transformers for Language Understanding. arXiv:1810.04805.</a:t>
            </a:r>
          </a:p>
          <a:p>
            <a:pPr rtl="0" fontAlgn="base">
              <a:lnSpc>
                <a:spcPct val="150000"/>
              </a:lnSpc>
              <a:spcBef>
                <a:spcPts val="0"/>
              </a:spcBef>
              <a:spcAft>
                <a:spcPts val="0"/>
              </a:spcAft>
              <a:buFont typeface="+mj-lt"/>
              <a:buAutoNum type="arabicPeriod" startAt="2"/>
            </a:pPr>
            <a:r>
              <a:rPr lang="en-US" sz="1200" u="none" strike="noStrike" err="1">
                <a:solidFill>
                  <a:schemeClr val="bg1"/>
                </a:solidFill>
                <a:effectLst/>
                <a:latin typeface="Poppins Medium" pitchFamily="2" charset="77"/>
                <a:cs typeface="Poppins Medium" pitchFamily="2" charset="77"/>
              </a:rPr>
              <a:t>Rajpurkar</a:t>
            </a:r>
            <a:r>
              <a:rPr lang="en-US" sz="1200" u="none" strike="noStrike">
                <a:solidFill>
                  <a:schemeClr val="bg1"/>
                </a:solidFill>
                <a:effectLst/>
                <a:latin typeface="Poppins Medium" pitchFamily="2" charset="77"/>
                <a:cs typeface="Poppins Medium" pitchFamily="2" charset="77"/>
              </a:rPr>
              <a:t>, P., Zhang, J., </a:t>
            </a:r>
            <a:r>
              <a:rPr lang="en-US" sz="1200" u="none" strike="noStrike" err="1">
                <a:solidFill>
                  <a:schemeClr val="bg1"/>
                </a:solidFill>
                <a:effectLst/>
                <a:latin typeface="Poppins Medium" pitchFamily="2" charset="77"/>
                <a:cs typeface="Poppins Medium" pitchFamily="2" charset="77"/>
              </a:rPr>
              <a:t>Lopyrev</a:t>
            </a:r>
            <a:r>
              <a:rPr lang="en-US" sz="1200" u="none" strike="noStrike">
                <a:solidFill>
                  <a:schemeClr val="bg1"/>
                </a:solidFill>
                <a:effectLst/>
                <a:latin typeface="Poppins Medium" pitchFamily="2" charset="77"/>
                <a:cs typeface="Poppins Medium" pitchFamily="2" charset="77"/>
              </a:rPr>
              <a:t>, K., &amp; Liang, P. (2016). </a:t>
            </a:r>
            <a:r>
              <a:rPr lang="en-US" sz="1200" u="none" strike="noStrike" err="1">
                <a:solidFill>
                  <a:schemeClr val="bg1"/>
                </a:solidFill>
                <a:effectLst/>
                <a:latin typeface="Poppins Medium" pitchFamily="2" charset="77"/>
                <a:cs typeface="Poppins Medium" pitchFamily="2" charset="77"/>
              </a:rPr>
              <a:t>SQuAD</a:t>
            </a:r>
            <a:r>
              <a:rPr lang="en-US" sz="1200" u="none" strike="noStrike">
                <a:solidFill>
                  <a:schemeClr val="bg1"/>
                </a:solidFill>
                <a:effectLst/>
                <a:latin typeface="Poppins Medium" pitchFamily="2" charset="77"/>
                <a:cs typeface="Poppins Medium" pitchFamily="2" charset="77"/>
              </a:rPr>
              <a:t>: 100,000+ Questions for Machine Comprehension of Text. arXiv:1606.05250.</a:t>
            </a:r>
          </a:p>
          <a:p>
            <a:pPr rtl="0" fontAlgn="base">
              <a:lnSpc>
                <a:spcPct val="150000"/>
              </a:lnSpc>
              <a:spcBef>
                <a:spcPts val="0"/>
              </a:spcBef>
              <a:spcAft>
                <a:spcPts val="0"/>
              </a:spcAft>
              <a:buFont typeface="+mj-lt"/>
              <a:buAutoNum type="arabicPeriod" startAt="3"/>
            </a:pPr>
            <a:r>
              <a:rPr lang="en-US" sz="1200" u="none" strike="noStrike" err="1">
                <a:solidFill>
                  <a:schemeClr val="bg1"/>
                </a:solidFill>
                <a:effectLst/>
                <a:latin typeface="Poppins Medium" pitchFamily="2" charset="77"/>
                <a:cs typeface="Poppins Medium" pitchFamily="2" charset="77"/>
              </a:rPr>
              <a:t>Joachims</a:t>
            </a:r>
            <a:r>
              <a:rPr lang="en-US" sz="1200" u="none" strike="noStrike">
                <a:solidFill>
                  <a:schemeClr val="bg1"/>
                </a:solidFill>
                <a:effectLst/>
                <a:latin typeface="Poppins Medium" pitchFamily="2" charset="77"/>
                <a:cs typeface="Poppins Medium" pitchFamily="2" charset="77"/>
              </a:rPr>
              <a:t>, T. (1998). Text categorization with Support Vector Machines: Learning with many relevant features. European Conference on Machine Learning.</a:t>
            </a:r>
          </a:p>
          <a:p>
            <a:pPr rtl="0" fontAlgn="base">
              <a:lnSpc>
                <a:spcPct val="150000"/>
              </a:lnSpc>
              <a:spcBef>
                <a:spcPts val="0"/>
              </a:spcBef>
              <a:spcAft>
                <a:spcPts val="0"/>
              </a:spcAft>
              <a:buFont typeface="+mj-lt"/>
              <a:buAutoNum type="arabicPeriod" startAt="4"/>
            </a:pPr>
            <a:r>
              <a:rPr lang="en-US" sz="1200" u="none" strike="noStrike">
                <a:solidFill>
                  <a:schemeClr val="bg1"/>
                </a:solidFill>
                <a:effectLst/>
                <a:latin typeface="Poppins Medium" pitchFamily="2" charset="77"/>
                <a:cs typeface="Poppins Medium" pitchFamily="2" charset="77"/>
              </a:rPr>
              <a:t>Radford, A., Narasimhan, K., </a:t>
            </a:r>
            <a:r>
              <a:rPr lang="en-US" sz="1200" u="none" strike="noStrike" err="1">
                <a:solidFill>
                  <a:schemeClr val="bg1"/>
                </a:solidFill>
                <a:effectLst/>
                <a:latin typeface="Poppins Medium" pitchFamily="2" charset="77"/>
                <a:cs typeface="Poppins Medium" pitchFamily="2" charset="77"/>
              </a:rPr>
              <a:t>Salimans</a:t>
            </a:r>
            <a:r>
              <a:rPr lang="en-US" sz="1200" u="none" strike="noStrike">
                <a:solidFill>
                  <a:schemeClr val="bg1"/>
                </a:solidFill>
                <a:effectLst/>
                <a:latin typeface="Poppins Medium" pitchFamily="2" charset="77"/>
                <a:cs typeface="Poppins Medium" pitchFamily="2" charset="77"/>
              </a:rPr>
              <a:t>, T., &amp; </a:t>
            </a:r>
            <a:r>
              <a:rPr lang="en-US" sz="1200" u="none" strike="noStrike" err="1">
                <a:solidFill>
                  <a:schemeClr val="bg1"/>
                </a:solidFill>
                <a:effectLst/>
                <a:latin typeface="Poppins Medium" pitchFamily="2" charset="77"/>
                <a:cs typeface="Poppins Medium" pitchFamily="2" charset="77"/>
              </a:rPr>
              <a:t>Sutskever</a:t>
            </a:r>
            <a:r>
              <a:rPr lang="en-US" sz="1200" u="none" strike="noStrike">
                <a:solidFill>
                  <a:schemeClr val="bg1"/>
                </a:solidFill>
                <a:effectLst/>
                <a:latin typeface="Poppins Medium" pitchFamily="2" charset="77"/>
                <a:cs typeface="Poppins Medium" pitchFamily="2" charset="77"/>
              </a:rPr>
              <a:t>, I. (2018). Improving Language Understanding by Generative Pre-Training. URL https://s3-us-west-2.amazonaws.com/</a:t>
            </a:r>
            <a:r>
              <a:rPr lang="en-US" sz="1200" u="none" strike="noStrike" err="1">
                <a:solidFill>
                  <a:schemeClr val="bg1"/>
                </a:solidFill>
                <a:effectLst/>
                <a:latin typeface="Poppins Medium" pitchFamily="2" charset="77"/>
                <a:cs typeface="Poppins Medium" pitchFamily="2" charset="77"/>
              </a:rPr>
              <a:t>openai</a:t>
            </a:r>
            <a:r>
              <a:rPr lang="en-US" sz="1200" u="none" strike="noStrike">
                <a:solidFill>
                  <a:schemeClr val="bg1"/>
                </a:solidFill>
                <a:effectLst/>
                <a:latin typeface="Poppins Medium" pitchFamily="2" charset="77"/>
                <a:cs typeface="Poppins Medium" pitchFamily="2" charset="77"/>
              </a:rPr>
              <a:t>-assets/research-covers/language-unsupervised/</a:t>
            </a:r>
            <a:r>
              <a:rPr lang="en-US" sz="1200" u="none" strike="noStrike" err="1">
                <a:solidFill>
                  <a:schemeClr val="bg1"/>
                </a:solidFill>
                <a:effectLst/>
                <a:latin typeface="Poppins Medium" pitchFamily="2" charset="77"/>
                <a:cs typeface="Poppins Medium" pitchFamily="2" charset="77"/>
              </a:rPr>
              <a:t>language_understanding_paper.pdf</a:t>
            </a:r>
            <a:r>
              <a:rPr lang="en-US" sz="1200" u="none" strike="noStrike">
                <a:solidFill>
                  <a:schemeClr val="bg1"/>
                </a:solidFill>
                <a:effectLst/>
                <a:latin typeface="Poppins Medium" pitchFamily="2" charset="77"/>
                <a:cs typeface="Poppins Medium" pitchFamily="2" charset="77"/>
              </a:rPr>
              <a:t>.</a:t>
            </a:r>
          </a:p>
          <a:p>
            <a:pPr rtl="0" fontAlgn="base">
              <a:lnSpc>
                <a:spcPct val="150000"/>
              </a:lnSpc>
              <a:spcBef>
                <a:spcPts val="0"/>
              </a:spcBef>
              <a:spcAft>
                <a:spcPts val="0"/>
              </a:spcAft>
              <a:buFont typeface="+mj-lt"/>
              <a:buAutoNum type="arabicPeriod" startAt="5"/>
            </a:pPr>
            <a:r>
              <a:rPr lang="en-US" sz="1200" u="none" strike="noStrike">
                <a:solidFill>
                  <a:schemeClr val="bg1"/>
                </a:solidFill>
                <a:effectLst/>
                <a:latin typeface="Poppins Medium" pitchFamily="2" charset="77"/>
                <a:cs typeface="Poppins Medium" pitchFamily="2" charset="77"/>
              </a:rPr>
              <a:t>Peters, M. E., Neumann, M., </a:t>
            </a:r>
            <a:r>
              <a:rPr lang="en-US" sz="1200" u="none" strike="noStrike" err="1">
                <a:solidFill>
                  <a:schemeClr val="bg1"/>
                </a:solidFill>
                <a:effectLst/>
                <a:latin typeface="Poppins Medium" pitchFamily="2" charset="77"/>
                <a:cs typeface="Poppins Medium" pitchFamily="2" charset="77"/>
              </a:rPr>
              <a:t>Iyyer</a:t>
            </a:r>
            <a:r>
              <a:rPr lang="en-US" sz="1200" u="none" strike="noStrike">
                <a:solidFill>
                  <a:schemeClr val="bg1"/>
                </a:solidFill>
                <a:effectLst/>
                <a:latin typeface="Poppins Medium" pitchFamily="2" charset="77"/>
                <a:cs typeface="Poppins Medium" pitchFamily="2" charset="77"/>
              </a:rPr>
              <a:t>, M., Gardner, M., Clark, C., Lee, K., &amp; </a:t>
            </a:r>
            <a:r>
              <a:rPr lang="en-US" sz="1200" u="none" strike="noStrike" err="1">
                <a:solidFill>
                  <a:schemeClr val="bg1"/>
                </a:solidFill>
                <a:effectLst/>
                <a:latin typeface="Poppins Medium" pitchFamily="2" charset="77"/>
                <a:cs typeface="Poppins Medium" pitchFamily="2" charset="77"/>
              </a:rPr>
              <a:t>Zettlemoyer</a:t>
            </a:r>
            <a:r>
              <a:rPr lang="en-US" sz="1200" u="none" strike="noStrike">
                <a:solidFill>
                  <a:schemeClr val="bg1"/>
                </a:solidFill>
                <a:effectLst/>
                <a:latin typeface="Poppins Medium" pitchFamily="2" charset="77"/>
                <a:cs typeface="Poppins Medium" pitchFamily="2" charset="77"/>
              </a:rPr>
              <a:t>, L. (2018). Deep contextualized word representations. arXiv:1802.05365.</a:t>
            </a:r>
          </a:p>
          <a:p>
            <a:pPr rtl="0" fontAlgn="base">
              <a:lnSpc>
                <a:spcPct val="150000"/>
              </a:lnSpc>
              <a:spcBef>
                <a:spcPts val="0"/>
              </a:spcBef>
              <a:spcAft>
                <a:spcPts val="0"/>
              </a:spcAft>
              <a:buFont typeface="+mj-lt"/>
              <a:buAutoNum type="arabicPeriod" startAt="6"/>
            </a:pPr>
            <a:r>
              <a:rPr lang="en-US" sz="1200" u="none" strike="noStrike" err="1">
                <a:solidFill>
                  <a:schemeClr val="bg1"/>
                </a:solidFill>
                <a:effectLst/>
                <a:latin typeface="Poppins Medium" pitchFamily="2" charset="77"/>
                <a:cs typeface="Poppins Medium" pitchFamily="2" charset="77"/>
              </a:rPr>
              <a:t>Moschitti</a:t>
            </a:r>
            <a:r>
              <a:rPr lang="en-US" sz="1200" u="none" strike="noStrike">
                <a:solidFill>
                  <a:schemeClr val="bg1"/>
                </a:solidFill>
                <a:effectLst/>
                <a:latin typeface="Poppins Medium" pitchFamily="2" charset="77"/>
                <a:cs typeface="Poppins Medium" pitchFamily="2" charset="77"/>
              </a:rPr>
              <a:t>, A., </a:t>
            </a:r>
            <a:r>
              <a:rPr lang="en-US" sz="1200" u="none" strike="noStrike" err="1">
                <a:solidFill>
                  <a:schemeClr val="bg1"/>
                </a:solidFill>
                <a:effectLst/>
                <a:latin typeface="Poppins Medium" pitchFamily="2" charset="77"/>
                <a:cs typeface="Poppins Medium" pitchFamily="2" charset="77"/>
              </a:rPr>
              <a:t>Quarteroni</a:t>
            </a:r>
            <a:r>
              <a:rPr lang="en-US" sz="1200" u="none" strike="noStrike">
                <a:solidFill>
                  <a:schemeClr val="bg1"/>
                </a:solidFill>
                <a:effectLst/>
                <a:latin typeface="Poppins Medium" pitchFamily="2" charset="77"/>
                <a:cs typeface="Poppins Medium" pitchFamily="2" charset="77"/>
              </a:rPr>
              <a:t>, S., </a:t>
            </a:r>
            <a:r>
              <a:rPr lang="en-US" sz="1200" u="none" strike="noStrike" err="1">
                <a:solidFill>
                  <a:schemeClr val="bg1"/>
                </a:solidFill>
                <a:effectLst/>
                <a:latin typeface="Poppins Medium" pitchFamily="2" charset="77"/>
                <a:cs typeface="Poppins Medium" pitchFamily="2" charset="77"/>
              </a:rPr>
              <a:t>Basili</a:t>
            </a:r>
            <a:r>
              <a:rPr lang="en-US" sz="1200" u="none" strike="noStrike">
                <a:solidFill>
                  <a:schemeClr val="bg1"/>
                </a:solidFill>
                <a:effectLst/>
                <a:latin typeface="Poppins Medium" pitchFamily="2" charset="77"/>
                <a:cs typeface="Poppins Medium" pitchFamily="2" charset="77"/>
              </a:rPr>
              <a:t>, R., &amp; </a:t>
            </a:r>
            <a:r>
              <a:rPr lang="en-US" sz="1200" u="none" strike="noStrike" err="1">
                <a:solidFill>
                  <a:schemeClr val="bg1"/>
                </a:solidFill>
                <a:effectLst/>
                <a:latin typeface="Poppins Medium" pitchFamily="2" charset="77"/>
                <a:cs typeface="Poppins Medium" pitchFamily="2" charset="77"/>
              </a:rPr>
              <a:t>Manandhar</a:t>
            </a:r>
            <a:r>
              <a:rPr lang="en-US" sz="1200" u="none" strike="noStrike">
                <a:solidFill>
                  <a:schemeClr val="bg1"/>
                </a:solidFill>
                <a:effectLst/>
                <a:latin typeface="Poppins Medium" pitchFamily="2" charset="77"/>
                <a:cs typeface="Poppins Medium" pitchFamily="2" charset="77"/>
              </a:rPr>
              <a:t>, S. (2007). Exploiting Syntactic and Shallow Semantic Kernels for Question Answer Classification. ACL.</a:t>
            </a:r>
          </a:p>
          <a:p>
            <a:pPr rtl="0" fontAlgn="base">
              <a:lnSpc>
                <a:spcPct val="150000"/>
              </a:lnSpc>
              <a:spcBef>
                <a:spcPts val="0"/>
              </a:spcBef>
              <a:spcAft>
                <a:spcPts val="0"/>
              </a:spcAft>
              <a:buFont typeface="+mj-lt"/>
              <a:buAutoNum type="arabicPeriod" startAt="7"/>
            </a:pPr>
            <a:r>
              <a:rPr lang="en-US" sz="1200" u="none" strike="noStrike">
                <a:solidFill>
                  <a:schemeClr val="bg1"/>
                </a:solidFill>
                <a:effectLst/>
                <a:latin typeface="Poppins Medium" pitchFamily="2" charset="77"/>
                <a:cs typeface="Poppins Medium" pitchFamily="2" charset="77"/>
              </a:rPr>
              <a:t>Cui, Y., Chen, Z., Wei, S., Wang, S., Liu, T., &amp; Hu, G. (2017). Attention-over-Attention Neural Networks for Reading Comprehension. ACL.</a:t>
            </a:r>
          </a:p>
          <a:p>
            <a:pPr rtl="0" fontAlgn="base">
              <a:lnSpc>
                <a:spcPct val="150000"/>
              </a:lnSpc>
              <a:spcBef>
                <a:spcPts val="0"/>
              </a:spcBef>
              <a:spcAft>
                <a:spcPts val="0"/>
              </a:spcAft>
              <a:buFont typeface="+mj-lt"/>
              <a:buAutoNum type="arabicPeriod" startAt="8"/>
            </a:pPr>
            <a:r>
              <a:rPr lang="en-US" sz="1200" u="none" strike="noStrike">
                <a:solidFill>
                  <a:schemeClr val="bg1"/>
                </a:solidFill>
                <a:effectLst/>
                <a:latin typeface="Poppins Medium" pitchFamily="2" charset="77"/>
                <a:cs typeface="Poppins Medium" pitchFamily="2" charset="77"/>
              </a:rPr>
              <a:t>Voorhees, E. M., &amp; Tice, D. M. (2000). Building a question answering test collection. Proceedings of the 23rd annual international ACM SIGIR conference on Research and development in information retrieval.</a:t>
            </a:r>
          </a:p>
          <a:p>
            <a:pPr rtl="0" fontAlgn="base">
              <a:lnSpc>
                <a:spcPct val="150000"/>
              </a:lnSpc>
              <a:spcBef>
                <a:spcPts val="0"/>
              </a:spcBef>
              <a:spcAft>
                <a:spcPts val="0"/>
              </a:spcAft>
              <a:buFont typeface="+mj-lt"/>
              <a:buAutoNum type="arabicPeriod" startAt="9"/>
            </a:pPr>
            <a:r>
              <a:rPr lang="en-US" sz="1200" u="none" strike="noStrike">
                <a:solidFill>
                  <a:schemeClr val="bg1"/>
                </a:solidFill>
                <a:effectLst/>
                <a:latin typeface="Poppins Medium" pitchFamily="2" charset="77"/>
                <a:cs typeface="Poppins Medium" pitchFamily="2" charset="77"/>
              </a:rPr>
              <a:t>Freund, Y., </a:t>
            </a:r>
            <a:r>
              <a:rPr lang="en-US" sz="1200" u="none" strike="noStrike" err="1">
                <a:solidFill>
                  <a:schemeClr val="bg1"/>
                </a:solidFill>
                <a:effectLst/>
                <a:latin typeface="Poppins Medium" pitchFamily="2" charset="77"/>
                <a:cs typeface="Poppins Medium" pitchFamily="2" charset="77"/>
              </a:rPr>
              <a:t>Iyer</a:t>
            </a:r>
            <a:r>
              <a:rPr lang="en-US" sz="1200" u="none" strike="noStrike">
                <a:solidFill>
                  <a:schemeClr val="bg1"/>
                </a:solidFill>
                <a:effectLst/>
                <a:latin typeface="Poppins Medium" pitchFamily="2" charset="77"/>
                <a:cs typeface="Poppins Medium" pitchFamily="2" charset="77"/>
              </a:rPr>
              <a:t>, R., </a:t>
            </a:r>
            <a:r>
              <a:rPr lang="en-US" sz="1200" u="none" strike="noStrike" err="1">
                <a:solidFill>
                  <a:schemeClr val="bg1"/>
                </a:solidFill>
                <a:effectLst/>
                <a:latin typeface="Poppins Medium" pitchFamily="2" charset="77"/>
                <a:cs typeface="Poppins Medium" pitchFamily="2" charset="77"/>
              </a:rPr>
              <a:t>Schapire</a:t>
            </a:r>
            <a:r>
              <a:rPr lang="en-US" sz="1200" u="none" strike="noStrike">
                <a:solidFill>
                  <a:schemeClr val="bg1"/>
                </a:solidFill>
                <a:effectLst/>
                <a:latin typeface="Poppins Medium" pitchFamily="2" charset="77"/>
                <a:cs typeface="Poppins Medium" pitchFamily="2" charset="77"/>
              </a:rPr>
              <a:t>, R. E., &amp; Singer, Y. (2003). An Efficient Boosting Algorithm for Combining Preferences. The Journal of Machine Learning Research, 4.</a:t>
            </a:r>
          </a:p>
          <a:p>
            <a:pPr rtl="0" fontAlgn="base">
              <a:lnSpc>
                <a:spcPct val="150000"/>
              </a:lnSpc>
              <a:spcBef>
                <a:spcPts val="0"/>
              </a:spcBef>
              <a:spcAft>
                <a:spcPts val="0"/>
              </a:spcAft>
              <a:buFont typeface="+mj-lt"/>
              <a:buAutoNum type="arabicPeriod" startAt="10"/>
            </a:pPr>
            <a:r>
              <a:rPr lang="en-US" sz="1200" u="none" strike="noStrike" err="1">
                <a:solidFill>
                  <a:schemeClr val="bg1"/>
                </a:solidFill>
                <a:effectLst/>
                <a:latin typeface="Poppins Medium" pitchFamily="2" charset="77"/>
                <a:cs typeface="Poppins Medium" pitchFamily="2" charset="77"/>
              </a:rPr>
              <a:t>Breiman</a:t>
            </a:r>
            <a:r>
              <a:rPr lang="en-US" sz="1200" u="none" strike="noStrike">
                <a:solidFill>
                  <a:schemeClr val="bg1"/>
                </a:solidFill>
                <a:effectLst/>
                <a:latin typeface="Poppins Medium" pitchFamily="2" charset="77"/>
                <a:cs typeface="Poppins Medium" pitchFamily="2" charset="77"/>
              </a:rPr>
              <a:t>, L. (2001). Random Forests. Machine Learning, 45(1), 5-32.</a:t>
            </a:r>
          </a:p>
          <a:p>
            <a:pPr rtl="0" fontAlgn="base">
              <a:lnSpc>
                <a:spcPct val="150000"/>
              </a:lnSpc>
              <a:spcBef>
                <a:spcPts val="0"/>
              </a:spcBef>
              <a:spcAft>
                <a:spcPts val="0"/>
              </a:spcAft>
              <a:buFont typeface="+mj-lt"/>
              <a:buAutoNum type="arabicPeriod" startAt="11"/>
            </a:pPr>
            <a:r>
              <a:rPr lang="en-US" sz="1200" u="none" strike="noStrike">
                <a:solidFill>
                  <a:schemeClr val="bg1"/>
                </a:solidFill>
                <a:effectLst/>
                <a:latin typeface="Poppins Medium" pitchFamily="2" charset="77"/>
                <a:cs typeface="Poppins Medium" pitchFamily="2" charset="77"/>
              </a:rPr>
              <a:t>Salton, G., &amp; McGill, M. J. (1986). Introduction to Modern Information Retrieval. McGraw-Hill</a:t>
            </a:r>
          </a:p>
          <a:p>
            <a:pPr>
              <a:lnSpc>
                <a:spcPct val="150000"/>
              </a:lnSpc>
            </a:pPr>
            <a:endParaRPr lang="en-US" sz="1200">
              <a:solidFill>
                <a:schemeClr val="bg1"/>
              </a:solidFill>
              <a:latin typeface="Poppins Medium" pitchFamily="2" charset="77"/>
              <a:cs typeface="Poppins Medium" pitchFamily="2" charset="77"/>
            </a:endParaRPr>
          </a:p>
        </p:txBody>
      </p:sp>
      <p:pic>
        <p:nvPicPr>
          <p:cNvPr id="21" name="Audio 20">
            <a:hlinkClick r:id="" action="ppaction://media"/>
            <a:extLst>
              <a:ext uri="{FF2B5EF4-FFF2-40B4-BE49-F238E27FC236}">
                <a16:creationId xmlns:a16="http://schemas.microsoft.com/office/drawing/2014/main" id="{FD65C3F6-D40C-20B0-F4A2-9FC807F08CB6}"/>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9282409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3341">
        <p159:morph option="byObject"/>
      </p:transition>
    </mc:Choice>
    <mc:Fallback xmlns="">
      <p:transition advTm="334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11" name="Title 5">
            <a:extLst>
              <a:ext uri="{FF2B5EF4-FFF2-40B4-BE49-F238E27FC236}">
                <a16:creationId xmlns:a16="http://schemas.microsoft.com/office/drawing/2014/main" id="{547B918D-AFFC-0E2E-4807-61673BA253FC}"/>
              </a:ext>
            </a:extLst>
          </p:cNvPr>
          <p:cNvSpPr>
            <a:spLocks noGrp="1"/>
          </p:cNvSpPr>
          <p:nvPr>
            <p:ph type="title"/>
          </p:nvPr>
        </p:nvSpPr>
        <p:spPr>
          <a:xfrm>
            <a:off x="838200" y="2960399"/>
            <a:ext cx="10515600" cy="937202"/>
          </a:xfrm>
        </p:spPr>
        <p:txBody>
          <a:bodyPr/>
          <a:lstStyle/>
          <a:p>
            <a:pPr algn="ctr"/>
            <a:r>
              <a:rPr lang="en-US" b="1">
                <a:solidFill>
                  <a:schemeClr val="bg1"/>
                </a:solidFill>
                <a:latin typeface="Poppins ExtraBold" pitchFamily="2" charset="77"/>
                <a:cs typeface="Poppins ExtraBold" pitchFamily="2" charset="77"/>
              </a:rPr>
              <a:t>THANK YOU</a:t>
            </a:r>
          </a:p>
        </p:txBody>
      </p:sp>
      <p:pic>
        <p:nvPicPr>
          <p:cNvPr id="23" name="Audio 22">
            <a:hlinkClick r:id="" action="ppaction://media"/>
            <a:extLst>
              <a:ext uri="{FF2B5EF4-FFF2-40B4-BE49-F238E27FC236}">
                <a16:creationId xmlns:a16="http://schemas.microsoft.com/office/drawing/2014/main" id="{679F939B-1F14-9EB2-174C-5AB8E7A4FC59}"/>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2383418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3565">
        <p159:morph option="byObject"/>
      </p:transition>
    </mc:Choice>
    <mc:Fallback xmlns="">
      <p:transition advTm="356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4">
            <a:extLst>
              <a:ext uri="{BEBA8EAE-BF5A-486C-A8C5-ECC9F3942E4B}">
                <a14:imgProps xmlns:a14="http://schemas.microsoft.com/office/drawing/2010/main">
                  <a14:imgLayer r:embed="rId5">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16" name="Rounded Rectangle 15">
            <a:extLst>
              <a:ext uri="{FF2B5EF4-FFF2-40B4-BE49-F238E27FC236}">
                <a16:creationId xmlns:a16="http://schemas.microsoft.com/office/drawing/2014/main" id="{085B19D4-9EB7-E533-9751-BF9BE833C19B}"/>
              </a:ext>
            </a:extLst>
          </p:cNvPr>
          <p:cNvSpPr/>
          <p:nvPr/>
        </p:nvSpPr>
        <p:spPr>
          <a:xfrm>
            <a:off x="3722255" y="1237445"/>
            <a:ext cx="4599709" cy="563586"/>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5">
            <a:extLst>
              <a:ext uri="{FF2B5EF4-FFF2-40B4-BE49-F238E27FC236}">
                <a16:creationId xmlns:a16="http://schemas.microsoft.com/office/drawing/2014/main" id="{D9B9D89D-867C-F5BE-B98B-E212B5F45EC2}"/>
              </a:ext>
            </a:extLst>
          </p:cNvPr>
          <p:cNvSpPr>
            <a:spLocks noGrp="1"/>
          </p:cNvSpPr>
          <p:nvPr>
            <p:ph type="title"/>
          </p:nvPr>
        </p:nvSpPr>
        <p:spPr>
          <a:xfrm>
            <a:off x="838200" y="2999593"/>
            <a:ext cx="10515600" cy="854075"/>
          </a:xfrm>
        </p:spPr>
        <p:txBody>
          <a:bodyPr/>
          <a:lstStyle/>
          <a:p>
            <a:pPr algn="ctr"/>
            <a:r>
              <a:rPr lang="en-US" b="1">
                <a:solidFill>
                  <a:schemeClr val="bg1"/>
                </a:solidFill>
                <a:latin typeface="Poppins ExtraBold" pitchFamily="2" charset="77"/>
                <a:cs typeface="Poppins ExtraBold" pitchFamily="2" charset="77"/>
              </a:rPr>
              <a:t>AGENDA</a:t>
            </a:r>
          </a:p>
        </p:txBody>
      </p:sp>
      <p:sp>
        <p:nvSpPr>
          <p:cNvPr id="10" name="TextBox 9">
            <a:extLst>
              <a:ext uri="{FF2B5EF4-FFF2-40B4-BE49-F238E27FC236}">
                <a16:creationId xmlns:a16="http://schemas.microsoft.com/office/drawing/2014/main" id="{DB81CAC7-D42F-E2BB-4AF8-D2520190416F}"/>
              </a:ext>
            </a:extLst>
          </p:cNvPr>
          <p:cNvSpPr txBox="1"/>
          <p:nvPr/>
        </p:nvSpPr>
        <p:spPr>
          <a:xfrm>
            <a:off x="4017818" y="1339273"/>
            <a:ext cx="4017818" cy="369332"/>
          </a:xfrm>
          <a:prstGeom prst="rect">
            <a:avLst/>
          </a:prstGeom>
          <a:noFill/>
        </p:spPr>
        <p:txBody>
          <a:bodyPr wrap="square" rtlCol="0">
            <a:spAutoFit/>
          </a:bodyPr>
          <a:lstStyle/>
          <a:p>
            <a:pPr algn="ctr"/>
            <a:r>
              <a:rPr lang="en-US" b="1">
                <a:noFill/>
                <a:latin typeface="Poppins SemiBold" pitchFamily="2" charset="77"/>
                <a:cs typeface="Poppins SemiBold" pitchFamily="2" charset="77"/>
              </a:rPr>
              <a:t>PROJECT GOAL</a:t>
            </a:r>
          </a:p>
        </p:txBody>
      </p:sp>
      <p:sp>
        <p:nvSpPr>
          <p:cNvPr id="11" name="TextBox 10">
            <a:extLst>
              <a:ext uri="{FF2B5EF4-FFF2-40B4-BE49-F238E27FC236}">
                <a16:creationId xmlns:a16="http://schemas.microsoft.com/office/drawing/2014/main" id="{0E5C080B-D4C9-3351-3822-758553B1F53D}"/>
              </a:ext>
            </a:extLst>
          </p:cNvPr>
          <p:cNvSpPr txBox="1"/>
          <p:nvPr/>
        </p:nvSpPr>
        <p:spPr>
          <a:xfrm>
            <a:off x="4017818" y="2073564"/>
            <a:ext cx="4017818" cy="369332"/>
          </a:xfrm>
          <a:prstGeom prst="rect">
            <a:avLst/>
          </a:prstGeom>
          <a:noFill/>
        </p:spPr>
        <p:txBody>
          <a:bodyPr wrap="square" rtlCol="0">
            <a:spAutoFit/>
          </a:bodyPr>
          <a:lstStyle/>
          <a:p>
            <a:pPr algn="ctr"/>
            <a:r>
              <a:rPr lang="en-US" b="1">
                <a:noFill/>
                <a:latin typeface="Poppins SemiBold" pitchFamily="2" charset="77"/>
                <a:cs typeface="Poppins SemiBold" pitchFamily="2" charset="77"/>
              </a:rPr>
              <a:t>DATASET</a:t>
            </a:r>
          </a:p>
        </p:txBody>
      </p:sp>
      <p:sp>
        <p:nvSpPr>
          <p:cNvPr id="12" name="TextBox 11">
            <a:extLst>
              <a:ext uri="{FF2B5EF4-FFF2-40B4-BE49-F238E27FC236}">
                <a16:creationId xmlns:a16="http://schemas.microsoft.com/office/drawing/2014/main" id="{653DA9D1-C29A-6774-32F5-E5535B32325D}"/>
              </a:ext>
            </a:extLst>
          </p:cNvPr>
          <p:cNvSpPr txBox="1"/>
          <p:nvPr/>
        </p:nvSpPr>
        <p:spPr>
          <a:xfrm>
            <a:off x="3999346" y="2812474"/>
            <a:ext cx="4017818" cy="369332"/>
          </a:xfrm>
          <a:prstGeom prst="rect">
            <a:avLst/>
          </a:prstGeom>
          <a:noFill/>
        </p:spPr>
        <p:txBody>
          <a:bodyPr wrap="square" rtlCol="0">
            <a:spAutoFit/>
          </a:bodyPr>
          <a:lstStyle/>
          <a:p>
            <a:pPr algn="ctr"/>
            <a:r>
              <a:rPr lang="en-US" b="1">
                <a:noFill/>
                <a:latin typeface="Poppins SemiBold" pitchFamily="2" charset="77"/>
                <a:cs typeface="Poppins SemiBold" pitchFamily="2" charset="77"/>
              </a:rPr>
              <a:t>METHODOLOGY</a:t>
            </a:r>
          </a:p>
        </p:txBody>
      </p:sp>
      <p:sp>
        <p:nvSpPr>
          <p:cNvPr id="13" name="TextBox 12">
            <a:extLst>
              <a:ext uri="{FF2B5EF4-FFF2-40B4-BE49-F238E27FC236}">
                <a16:creationId xmlns:a16="http://schemas.microsoft.com/office/drawing/2014/main" id="{D8045081-91D4-AC86-2E5D-5A91685BF2F6}"/>
              </a:ext>
            </a:extLst>
          </p:cNvPr>
          <p:cNvSpPr txBox="1"/>
          <p:nvPr/>
        </p:nvSpPr>
        <p:spPr>
          <a:xfrm>
            <a:off x="3999346" y="3606801"/>
            <a:ext cx="4017818" cy="369332"/>
          </a:xfrm>
          <a:prstGeom prst="rect">
            <a:avLst/>
          </a:prstGeom>
          <a:noFill/>
        </p:spPr>
        <p:txBody>
          <a:bodyPr wrap="square" rtlCol="0">
            <a:spAutoFit/>
          </a:bodyPr>
          <a:lstStyle/>
          <a:p>
            <a:pPr algn="ctr"/>
            <a:r>
              <a:rPr lang="en-US" b="1">
                <a:noFill/>
                <a:latin typeface="Poppins SemiBold" pitchFamily="2" charset="77"/>
                <a:cs typeface="Poppins SemiBold" pitchFamily="2" charset="77"/>
              </a:rPr>
              <a:t>RESULTS</a:t>
            </a:r>
          </a:p>
        </p:txBody>
      </p:sp>
      <p:sp>
        <p:nvSpPr>
          <p:cNvPr id="14" name="TextBox 13">
            <a:extLst>
              <a:ext uri="{FF2B5EF4-FFF2-40B4-BE49-F238E27FC236}">
                <a16:creationId xmlns:a16="http://schemas.microsoft.com/office/drawing/2014/main" id="{BFBD8D94-F4D1-9E9F-C48F-B7F83B7DCD03}"/>
              </a:ext>
            </a:extLst>
          </p:cNvPr>
          <p:cNvSpPr txBox="1"/>
          <p:nvPr/>
        </p:nvSpPr>
        <p:spPr>
          <a:xfrm>
            <a:off x="3459019" y="4465782"/>
            <a:ext cx="5098472" cy="369332"/>
          </a:xfrm>
          <a:prstGeom prst="rect">
            <a:avLst/>
          </a:prstGeom>
          <a:noFill/>
        </p:spPr>
        <p:txBody>
          <a:bodyPr wrap="square" rtlCol="0">
            <a:spAutoFit/>
          </a:bodyPr>
          <a:lstStyle/>
          <a:p>
            <a:pPr algn="ctr"/>
            <a:r>
              <a:rPr lang="en-US" b="1">
                <a:noFill/>
                <a:latin typeface="Poppins SemiBold" pitchFamily="2" charset="77"/>
                <a:cs typeface="Poppins SemiBold" pitchFamily="2" charset="77"/>
              </a:rPr>
              <a:t>CONTRIBUTION AND RESPONSIBILITIES</a:t>
            </a:r>
          </a:p>
        </p:txBody>
      </p:sp>
      <p:sp>
        <p:nvSpPr>
          <p:cNvPr id="15" name="TextBox 14">
            <a:extLst>
              <a:ext uri="{FF2B5EF4-FFF2-40B4-BE49-F238E27FC236}">
                <a16:creationId xmlns:a16="http://schemas.microsoft.com/office/drawing/2014/main" id="{198EDBC3-0BC8-B9A2-73FF-8FD25FC86A27}"/>
              </a:ext>
            </a:extLst>
          </p:cNvPr>
          <p:cNvSpPr txBox="1"/>
          <p:nvPr/>
        </p:nvSpPr>
        <p:spPr>
          <a:xfrm>
            <a:off x="3994727" y="5352533"/>
            <a:ext cx="4017818" cy="369332"/>
          </a:xfrm>
          <a:prstGeom prst="rect">
            <a:avLst/>
          </a:prstGeom>
          <a:noFill/>
        </p:spPr>
        <p:txBody>
          <a:bodyPr wrap="square" rtlCol="0">
            <a:spAutoFit/>
          </a:bodyPr>
          <a:lstStyle/>
          <a:p>
            <a:pPr algn="ctr"/>
            <a:r>
              <a:rPr lang="en-US" b="1">
                <a:noFill/>
                <a:latin typeface="Poppins SemiBold" pitchFamily="2" charset="77"/>
                <a:cs typeface="Poppins SemiBold" pitchFamily="2" charset="77"/>
              </a:rPr>
              <a:t>REFERENCES</a:t>
            </a:r>
          </a:p>
        </p:txBody>
      </p:sp>
      <p:pic>
        <p:nvPicPr>
          <p:cNvPr id="28" name="Audio 27">
            <a:extLst>
              <a:ext uri="{FF2B5EF4-FFF2-40B4-BE49-F238E27FC236}">
                <a16:creationId xmlns:a16="http://schemas.microsoft.com/office/drawing/2014/main" id="{C3A7432E-6578-0F78-191F-796FC4F20B1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4969339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2302">
        <p159:morph option="byObject"/>
      </p:transition>
    </mc:Choice>
    <mc:Fallback xmlns="">
      <p:transition advTm="230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4">
            <a:extLst>
              <a:ext uri="{BEBA8EAE-BF5A-486C-A8C5-ECC9F3942E4B}">
                <a14:imgProps xmlns:a14="http://schemas.microsoft.com/office/drawing/2010/main">
                  <a14:imgLayer r:embed="rId5">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16" name="Rounded Rectangle 15">
            <a:extLst>
              <a:ext uri="{FF2B5EF4-FFF2-40B4-BE49-F238E27FC236}">
                <a16:creationId xmlns:a16="http://schemas.microsoft.com/office/drawing/2014/main" id="{085B19D4-9EB7-E533-9751-BF9BE833C19B}"/>
              </a:ext>
            </a:extLst>
          </p:cNvPr>
          <p:cNvSpPr/>
          <p:nvPr/>
        </p:nvSpPr>
        <p:spPr>
          <a:xfrm>
            <a:off x="3722255" y="1352586"/>
            <a:ext cx="4599709" cy="563586"/>
          </a:xfrm>
          <a:prstGeom prst="roundRect">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5">
            <a:extLst>
              <a:ext uri="{FF2B5EF4-FFF2-40B4-BE49-F238E27FC236}">
                <a16:creationId xmlns:a16="http://schemas.microsoft.com/office/drawing/2014/main" id="{D9B9D89D-867C-F5BE-B98B-E212B5F45EC2}"/>
              </a:ext>
            </a:extLst>
          </p:cNvPr>
          <p:cNvSpPr>
            <a:spLocks noGrp="1"/>
          </p:cNvSpPr>
          <p:nvPr>
            <p:ph type="title"/>
          </p:nvPr>
        </p:nvSpPr>
        <p:spPr>
          <a:xfrm>
            <a:off x="838200" y="253999"/>
            <a:ext cx="10515600" cy="854075"/>
          </a:xfrm>
        </p:spPr>
        <p:txBody>
          <a:bodyPr/>
          <a:lstStyle/>
          <a:p>
            <a:pPr algn="ctr"/>
            <a:r>
              <a:rPr lang="en-US" b="1">
                <a:solidFill>
                  <a:schemeClr val="bg1"/>
                </a:solidFill>
                <a:latin typeface="Poppins ExtraBold" pitchFamily="2" charset="77"/>
                <a:cs typeface="Poppins ExtraBold" pitchFamily="2" charset="77"/>
              </a:rPr>
              <a:t>AGENDA</a:t>
            </a:r>
          </a:p>
        </p:txBody>
      </p:sp>
      <p:sp>
        <p:nvSpPr>
          <p:cNvPr id="10" name="TextBox 9">
            <a:extLst>
              <a:ext uri="{FF2B5EF4-FFF2-40B4-BE49-F238E27FC236}">
                <a16:creationId xmlns:a16="http://schemas.microsoft.com/office/drawing/2014/main" id="{DB81CAC7-D42F-E2BB-4AF8-D2520190416F}"/>
              </a:ext>
            </a:extLst>
          </p:cNvPr>
          <p:cNvSpPr txBox="1"/>
          <p:nvPr/>
        </p:nvSpPr>
        <p:spPr>
          <a:xfrm>
            <a:off x="4017818" y="1449713"/>
            <a:ext cx="4017818" cy="369332"/>
          </a:xfrm>
          <a:prstGeom prst="rect">
            <a:avLst/>
          </a:prstGeom>
          <a:noFill/>
        </p:spPr>
        <p:txBody>
          <a:bodyPr wrap="square" rtlCol="0">
            <a:spAutoFit/>
          </a:bodyPr>
          <a:lstStyle/>
          <a:p>
            <a:pPr algn="ctr"/>
            <a:r>
              <a:rPr lang="en-US" b="1">
                <a:solidFill>
                  <a:schemeClr val="bg1"/>
                </a:solidFill>
                <a:latin typeface="Poppins SemiBold" pitchFamily="2" charset="77"/>
                <a:cs typeface="Poppins SemiBold" pitchFamily="2" charset="77"/>
              </a:rPr>
              <a:t>PROJECT GOAL</a:t>
            </a:r>
          </a:p>
        </p:txBody>
      </p:sp>
      <p:sp>
        <p:nvSpPr>
          <p:cNvPr id="11" name="TextBox 10">
            <a:extLst>
              <a:ext uri="{FF2B5EF4-FFF2-40B4-BE49-F238E27FC236}">
                <a16:creationId xmlns:a16="http://schemas.microsoft.com/office/drawing/2014/main" id="{0E5C080B-D4C9-3351-3822-758553B1F53D}"/>
              </a:ext>
            </a:extLst>
          </p:cNvPr>
          <p:cNvSpPr txBox="1"/>
          <p:nvPr/>
        </p:nvSpPr>
        <p:spPr>
          <a:xfrm>
            <a:off x="4017818" y="2163744"/>
            <a:ext cx="4017818" cy="369332"/>
          </a:xfrm>
          <a:prstGeom prst="rect">
            <a:avLst/>
          </a:prstGeom>
          <a:noFill/>
        </p:spPr>
        <p:txBody>
          <a:bodyPr wrap="square" rtlCol="0">
            <a:spAutoFit/>
          </a:bodyPr>
          <a:lstStyle/>
          <a:p>
            <a:pPr algn="ctr"/>
            <a:r>
              <a:rPr lang="en-US" b="1">
                <a:noFill/>
                <a:latin typeface="Poppins SemiBold" pitchFamily="2" charset="77"/>
                <a:cs typeface="Poppins SemiBold" pitchFamily="2" charset="77"/>
              </a:rPr>
              <a:t>DATASET</a:t>
            </a:r>
          </a:p>
        </p:txBody>
      </p:sp>
      <p:sp>
        <p:nvSpPr>
          <p:cNvPr id="12" name="TextBox 11">
            <a:extLst>
              <a:ext uri="{FF2B5EF4-FFF2-40B4-BE49-F238E27FC236}">
                <a16:creationId xmlns:a16="http://schemas.microsoft.com/office/drawing/2014/main" id="{653DA9D1-C29A-6774-32F5-E5535B32325D}"/>
              </a:ext>
            </a:extLst>
          </p:cNvPr>
          <p:cNvSpPr txBox="1"/>
          <p:nvPr/>
        </p:nvSpPr>
        <p:spPr>
          <a:xfrm>
            <a:off x="3999346" y="2877775"/>
            <a:ext cx="4017818" cy="369332"/>
          </a:xfrm>
          <a:prstGeom prst="rect">
            <a:avLst/>
          </a:prstGeom>
          <a:noFill/>
        </p:spPr>
        <p:txBody>
          <a:bodyPr wrap="square" rtlCol="0">
            <a:spAutoFit/>
          </a:bodyPr>
          <a:lstStyle/>
          <a:p>
            <a:pPr algn="ctr"/>
            <a:r>
              <a:rPr lang="en-US" b="1">
                <a:noFill/>
                <a:latin typeface="Poppins SemiBold" pitchFamily="2" charset="77"/>
                <a:cs typeface="Poppins SemiBold" pitchFamily="2" charset="77"/>
              </a:rPr>
              <a:t>METHODOLOGY</a:t>
            </a:r>
          </a:p>
        </p:txBody>
      </p:sp>
      <p:sp>
        <p:nvSpPr>
          <p:cNvPr id="13" name="TextBox 12">
            <a:extLst>
              <a:ext uri="{FF2B5EF4-FFF2-40B4-BE49-F238E27FC236}">
                <a16:creationId xmlns:a16="http://schemas.microsoft.com/office/drawing/2014/main" id="{D8045081-91D4-AC86-2E5D-5A91685BF2F6}"/>
              </a:ext>
            </a:extLst>
          </p:cNvPr>
          <p:cNvSpPr txBox="1"/>
          <p:nvPr/>
        </p:nvSpPr>
        <p:spPr>
          <a:xfrm>
            <a:off x="3994727" y="3591806"/>
            <a:ext cx="4017818" cy="369332"/>
          </a:xfrm>
          <a:prstGeom prst="rect">
            <a:avLst/>
          </a:prstGeom>
          <a:noFill/>
        </p:spPr>
        <p:txBody>
          <a:bodyPr wrap="square" rtlCol="0">
            <a:spAutoFit/>
          </a:bodyPr>
          <a:lstStyle/>
          <a:p>
            <a:pPr algn="ctr"/>
            <a:r>
              <a:rPr lang="en-US" b="1">
                <a:noFill/>
                <a:latin typeface="Poppins SemiBold" pitchFamily="2" charset="77"/>
                <a:cs typeface="Poppins SemiBold" pitchFamily="2" charset="77"/>
              </a:rPr>
              <a:t>CONCLUSION</a:t>
            </a:r>
          </a:p>
        </p:txBody>
      </p:sp>
      <p:sp>
        <p:nvSpPr>
          <p:cNvPr id="14" name="TextBox 13">
            <a:extLst>
              <a:ext uri="{FF2B5EF4-FFF2-40B4-BE49-F238E27FC236}">
                <a16:creationId xmlns:a16="http://schemas.microsoft.com/office/drawing/2014/main" id="{BFBD8D94-F4D1-9E9F-C48F-B7F83B7DCD03}"/>
              </a:ext>
            </a:extLst>
          </p:cNvPr>
          <p:cNvSpPr txBox="1"/>
          <p:nvPr/>
        </p:nvSpPr>
        <p:spPr>
          <a:xfrm>
            <a:off x="3449783" y="5019868"/>
            <a:ext cx="5098472" cy="369332"/>
          </a:xfrm>
          <a:prstGeom prst="rect">
            <a:avLst/>
          </a:prstGeom>
          <a:noFill/>
        </p:spPr>
        <p:txBody>
          <a:bodyPr wrap="square" rtlCol="0">
            <a:spAutoFit/>
          </a:bodyPr>
          <a:lstStyle/>
          <a:p>
            <a:pPr algn="ctr"/>
            <a:r>
              <a:rPr lang="en-US" b="1">
                <a:noFill/>
                <a:latin typeface="Poppins SemiBold" pitchFamily="2" charset="77"/>
                <a:cs typeface="Poppins SemiBold" pitchFamily="2" charset="77"/>
              </a:rPr>
              <a:t>CONTRIBUTION AND RESPONSIBILITIES</a:t>
            </a:r>
          </a:p>
        </p:txBody>
      </p:sp>
      <p:sp>
        <p:nvSpPr>
          <p:cNvPr id="15" name="TextBox 14">
            <a:extLst>
              <a:ext uri="{FF2B5EF4-FFF2-40B4-BE49-F238E27FC236}">
                <a16:creationId xmlns:a16="http://schemas.microsoft.com/office/drawing/2014/main" id="{198EDBC3-0BC8-B9A2-73FF-8FD25FC86A27}"/>
              </a:ext>
            </a:extLst>
          </p:cNvPr>
          <p:cNvSpPr txBox="1"/>
          <p:nvPr/>
        </p:nvSpPr>
        <p:spPr>
          <a:xfrm>
            <a:off x="3994727" y="5849414"/>
            <a:ext cx="4017818" cy="369332"/>
          </a:xfrm>
          <a:prstGeom prst="rect">
            <a:avLst/>
          </a:prstGeom>
          <a:noFill/>
        </p:spPr>
        <p:txBody>
          <a:bodyPr wrap="square" rtlCol="0">
            <a:spAutoFit/>
          </a:bodyPr>
          <a:lstStyle/>
          <a:p>
            <a:pPr algn="ctr"/>
            <a:r>
              <a:rPr lang="en-US" b="1">
                <a:noFill/>
                <a:latin typeface="Poppins SemiBold" pitchFamily="2" charset="77"/>
                <a:cs typeface="Poppins SemiBold" pitchFamily="2" charset="77"/>
              </a:rPr>
              <a:t>REFERENCES</a:t>
            </a:r>
          </a:p>
        </p:txBody>
      </p:sp>
      <p:sp>
        <p:nvSpPr>
          <p:cNvPr id="2" name="TextBox 1">
            <a:extLst>
              <a:ext uri="{FF2B5EF4-FFF2-40B4-BE49-F238E27FC236}">
                <a16:creationId xmlns:a16="http://schemas.microsoft.com/office/drawing/2014/main" id="{62411786-D0C0-848A-51D1-F647AA300129}"/>
              </a:ext>
            </a:extLst>
          </p:cNvPr>
          <p:cNvSpPr txBox="1"/>
          <p:nvPr/>
        </p:nvSpPr>
        <p:spPr>
          <a:xfrm>
            <a:off x="4087091" y="4305837"/>
            <a:ext cx="4017818" cy="369332"/>
          </a:xfrm>
          <a:prstGeom prst="rect">
            <a:avLst/>
          </a:prstGeom>
          <a:noFill/>
        </p:spPr>
        <p:txBody>
          <a:bodyPr wrap="square" rtlCol="0">
            <a:spAutoFit/>
          </a:bodyPr>
          <a:lstStyle/>
          <a:p>
            <a:pPr algn="ctr"/>
            <a:r>
              <a:rPr lang="en-US" b="1">
                <a:noFill/>
                <a:latin typeface="Poppins SemiBold" pitchFamily="2" charset="77"/>
                <a:cs typeface="Poppins SemiBold" pitchFamily="2" charset="77"/>
              </a:rPr>
              <a:t>RELATED WORK</a:t>
            </a:r>
          </a:p>
        </p:txBody>
      </p:sp>
      <p:pic>
        <p:nvPicPr>
          <p:cNvPr id="36" name="Audio 35">
            <a:extLst>
              <a:ext uri="{FF2B5EF4-FFF2-40B4-BE49-F238E27FC236}">
                <a16:creationId xmlns:a16="http://schemas.microsoft.com/office/drawing/2014/main" id="{0B58CAF8-8506-D6FD-C412-875730FE2CC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3923362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1668">
        <p159:morph option="byObject"/>
      </p:transition>
    </mc:Choice>
    <mc:Fallback xmlns="">
      <p:transition advTm="166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4">
            <a:extLst>
              <a:ext uri="{BEBA8EAE-BF5A-486C-A8C5-ECC9F3942E4B}">
                <a14:imgProps xmlns:a14="http://schemas.microsoft.com/office/drawing/2010/main">
                  <a14:imgLayer r:embed="rId5">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16" name="Rounded Rectangle 15">
            <a:extLst>
              <a:ext uri="{FF2B5EF4-FFF2-40B4-BE49-F238E27FC236}">
                <a16:creationId xmlns:a16="http://schemas.microsoft.com/office/drawing/2014/main" id="{085B19D4-9EB7-E533-9751-BF9BE833C19B}"/>
              </a:ext>
            </a:extLst>
          </p:cNvPr>
          <p:cNvSpPr/>
          <p:nvPr/>
        </p:nvSpPr>
        <p:spPr>
          <a:xfrm>
            <a:off x="3722255" y="2066617"/>
            <a:ext cx="4599709" cy="563586"/>
          </a:xfrm>
          <a:prstGeom prst="roundRect">
            <a:avLst/>
          </a:prstGeom>
          <a:solidFill>
            <a:schemeClr val="tx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5">
            <a:extLst>
              <a:ext uri="{FF2B5EF4-FFF2-40B4-BE49-F238E27FC236}">
                <a16:creationId xmlns:a16="http://schemas.microsoft.com/office/drawing/2014/main" id="{D9B9D89D-867C-F5BE-B98B-E212B5F45EC2}"/>
              </a:ext>
            </a:extLst>
          </p:cNvPr>
          <p:cNvSpPr>
            <a:spLocks noGrp="1"/>
          </p:cNvSpPr>
          <p:nvPr>
            <p:ph type="title"/>
          </p:nvPr>
        </p:nvSpPr>
        <p:spPr>
          <a:xfrm>
            <a:off x="838200" y="253999"/>
            <a:ext cx="10515600" cy="854075"/>
          </a:xfrm>
        </p:spPr>
        <p:txBody>
          <a:bodyPr/>
          <a:lstStyle/>
          <a:p>
            <a:pPr algn="ctr"/>
            <a:r>
              <a:rPr lang="en-US" b="1">
                <a:solidFill>
                  <a:schemeClr val="bg1"/>
                </a:solidFill>
                <a:latin typeface="Poppins ExtraBold" pitchFamily="2" charset="77"/>
                <a:cs typeface="Poppins ExtraBold" pitchFamily="2" charset="77"/>
              </a:rPr>
              <a:t>AGENDA</a:t>
            </a:r>
          </a:p>
        </p:txBody>
      </p:sp>
      <p:sp>
        <p:nvSpPr>
          <p:cNvPr id="10" name="TextBox 9">
            <a:extLst>
              <a:ext uri="{FF2B5EF4-FFF2-40B4-BE49-F238E27FC236}">
                <a16:creationId xmlns:a16="http://schemas.microsoft.com/office/drawing/2014/main" id="{DB81CAC7-D42F-E2BB-4AF8-D2520190416F}"/>
              </a:ext>
            </a:extLst>
          </p:cNvPr>
          <p:cNvSpPr txBox="1"/>
          <p:nvPr/>
        </p:nvSpPr>
        <p:spPr>
          <a:xfrm>
            <a:off x="4017818" y="1449713"/>
            <a:ext cx="4017818" cy="369332"/>
          </a:xfrm>
          <a:prstGeom prst="rect">
            <a:avLst/>
          </a:prstGeom>
          <a:noFill/>
        </p:spPr>
        <p:txBody>
          <a:bodyPr wrap="square" rtlCol="0">
            <a:spAutoFit/>
          </a:bodyPr>
          <a:lstStyle/>
          <a:p>
            <a:pPr algn="ctr"/>
            <a:r>
              <a:rPr lang="en-US" b="1">
                <a:solidFill>
                  <a:schemeClr val="bg1"/>
                </a:solidFill>
                <a:latin typeface="Poppins SemiBold" pitchFamily="2" charset="77"/>
                <a:cs typeface="Poppins SemiBold" pitchFamily="2" charset="77"/>
              </a:rPr>
              <a:t>PROJECT GOAL</a:t>
            </a:r>
          </a:p>
        </p:txBody>
      </p:sp>
      <p:sp>
        <p:nvSpPr>
          <p:cNvPr id="11" name="TextBox 10">
            <a:extLst>
              <a:ext uri="{FF2B5EF4-FFF2-40B4-BE49-F238E27FC236}">
                <a16:creationId xmlns:a16="http://schemas.microsoft.com/office/drawing/2014/main" id="{0E5C080B-D4C9-3351-3822-758553B1F53D}"/>
              </a:ext>
            </a:extLst>
          </p:cNvPr>
          <p:cNvSpPr txBox="1"/>
          <p:nvPr/>
        </p:nvSpPr>
        <p:spPr>
          <a:xfrm>
            <a:off x="4017818" y="2163744"/>
            <a:ext cx="4017818" cy="369332"/>
          </a:xfrm>
          <a:prstGeom prst="rect">
            <a:avLst/>
          </a:prstGeom>
          <a:noFill/>
        </p:spPr>
        <p:txBody>
          <a:bodyPr wrap="square" rtlCol="0">
            <a:spAutoFit/>
          </a:bodyPr>
          <a:lstStyle/>
          <a:p>
            <a:pPr algn="ctr"/>
            <a:r>
              <a:rPr lang="en-US" b="1">
                <a:solidFill>
                  <a:schemeClr val="bg1"/>
                </a:solidFill>
                <a:latin typeface="Poppins SemiBold" pitchFamily="2" charset="77"/>
                <a:cs typeface="Poppins SemiBold" pitchFamily="2" charset="77"/>
              </a:rPr>
              <a:t>DATASET</a:t>
            </a:r>
          </a:p>
        </p:txBody>
      </p:sp>
      <p:sp>
        <p:nvSpPr>
          <p:cNvPr id="12" name="TextBox 11">
            <a:extLst>
              <a:ext uri="{FF2B5EF4-FFF2-40B4-BE49-F238E27FC236}">
                <a16:creationId xmlns:a16="http://schemas.microsoft.com/office/drawing/2014/main" id="{653DA9D1-C29A-6774-32F5-E5535B32325D}"/>
              </a:ext>
            </a:extLst>
          </p:cNvPr>
          <p:cNvSpPr txBox="1"/>
          <p:nvPr/>
        </p:nvSpPr>
        <p:spPr>
          <a:xfrm>
            <a:off x="3999346" y="2877775"/>
            <a:ext cx="4017818" cy="369332"/>
          </a:xfrm>
          <a:prstGeom prst="rect">
            <a:avLst/>
          </a:prstGeom>
          <a:noFill/>
        </p:spPr>
        <p:txBody>
          <a:bodyPr wrap="square" rtlCol="0">
            <a:spAutoFit/>
          </a:bodyPr>
          <a:lstStyle/>
          <a:p>
            <a:pPr algn="ctr"/>
            <a:r>
              <a:rPr lang="en-US" b="1">
                <a:noFill/>
                <a:latin typeface="Poppins SemiBold" pitchFamily="2" charset="77"/>
                <a:cs typeface="Poppins SemiBold" pitchFamily="2" charset="77"/>
              </a:rPr>
              <a:t>METHODOLOGY</a:t>
            </a:r>
          </a:p>
        </p:txBody>
      </p:sp>
      <p:sp>
        <p:nvSpPr>
          <p:cNvPr id="13" name="TextBox 12">
            <a:extLst>
              <a:ext uri="{FF2B5EF4-FFF2-40B4-BE49-F238E27FC236}">
                <a16:creationId xmlns:a16="http://schemas.microsoft.com/office/drawing/2014/main" id="{D8045081-91D4-AC86-2E5D-5A91685BF2F6}"/>
              </a:ext>
            </a:extLst>
          </p:cNvPr>
          <p:cNvSpPr txBox="1"/>
          <p:nvPr/>
        </p:nvSpPr>
        <p:spPr>
          <a:xfrm>
            <a:off x="3994727" y="3591806"/>
            <a:ext cx="4017818" cy="369332"/>
          </a:xfrm>
          <a:prstGeom prst="rect">
            <a:avLst/>
          </a:prstGeom>
          <a:noFill/>
        </p:spPr>
        <p:txBody>
          <a:bodyPr wrap="square" rtlCol="0">
            <a:spAutoFit/>
          </a:bodyPr>
          <a:lstStyle/>
          <a:p>
            <a:pPr algn="ctr"/>
            <a:r>
              <a:rPr lang="en-US" b="1">
                <a:noFill/>
                <a:latin typeface="Poppins SemiBold" pitchFamily="2" charset="77"/>
                <a:cs typeface="Poppins SemiBold" pitchFamily="2" charset="77"/>
              </a:rPr>
              <a:t>CONCLUSION</a:t>
            </a:r>
          </a:p>
        </p:txBody>
      </p:sp>
      <p:sp>
        <p:nvSpPr>
          <p:cNvPr id="14" name="TextBox 13">
            <a:extLst>
              <a:ext uri="{FF2B5EF4-FFF2-40B4-BE49-F238E27FC236}">
                <a16:creationId xmlns:a16="http://schemas.microsoft.com/office/drawing/2014/main" id="{BFBD8D94-F4D1-9E9F-C48F-B7F83B7DCD03}"/>
              </a:ext>
            </a:extLst>
          </p:cNvPr>
          <p:cNvSpPr txBox="1"/>
          <p:nvPr/>
        </p:nvSpPr>
        <p:spPr>
          <a:xfrm>
            <a:off x="3449783" y="5019868"/>
            <a:ext cx="5098472" cy="369332"/>
          </a:xfrm>
          <a:prstGeom prst="rect">
            <a:avLst/>
          </a:prstGeom>
          <a:noFill/>
        </p:spPr>
        <p:txBody>
          <a:bodyPr wrap="square" rtlCol="0">
            <a:spAutoFit/>
          </a:bodyPr>
          <a:lstStyle/>
          <a:p>
            <a:pPr algn="ctr"/>
            <a:r>
              <a:rPr lang="en-US" b="1">
                <a:noFill/>
                <a:latin typeface="Poppins SemiBold" pitchFamily="2" charset="77"/>
                <a:cs typeface="Poppins SemiBold" pitchFamily="2" charset="77"/>
              </a:rPr>
              <a:t>CONTRIBUTION AND RESPONSIBILITIES</a:t>
            </a:r>
          </a:p>
        </p:txBody>
      </p:sp>
      <p:sp>
        <p:nvSpPr>
          <p:cNvPr id="15" name="TextBox 14">
            <a:extLst>
              <a:ext uri="{FF2B5EF4-FFF2-40B4-BE49-F238E27FC236}">
                <a16:creationId xmlns:a16="http://schemas.microsoft.com/office/drawing/2014/main" id="{198EDBC3-0BC8-B9A2-73FF-8FD25FC86A27}"/>
              </a:ext>
            </a:extLst>
          </p:cNvPr>
          <p:cNvSpPr txBox="1"/>
          <p:nvPr/>
        </p:nvSpPr>
        <p:spPr>
          <a:xfrm>
            <a:off x="3994727" y="5849414"/>
            <a:ext cx="4017818" cy="369332"/>
          </a:xfrm>
          <a:prstGeom prst="rect">
            <a:avLst/>
          </a:prstGeom>
          <a:noFill/>
        </p:spPr>
        <p:txBody>
          <a:bodyPr wrap="square" rtlCol="0">
            <a:spAutoFit/>
          </a:bodyPr>
          <a:lstStyle/>
          <a:p>
            <a:pPr algn="ctr"/>
            <a:r>
              <a:rPr lang="en-US" b="1">
                <a:noFill/>
                <a:latin typeface="Poppins SemiBold" pitchFamily="2" charset="77"/>
                <a:cs typeface="Poppins SemiBold" pitchFamily="2" charset="77"/>
              </a:rPr>
              <a:t>REFERENCES</a:t>
            </a:r>
          </a:p>
        </p:txBody>
      </p:sp>
      <p:sp>
        <p:nvSpPr>
          <p:cNvPr id="2" name="TextBox 1">
            <a:extLst>
              <a:ext uri="{FF2B5EF4-FFF2-40B4-BE49-F238E27FC236}">
                <a16:creationId xmlns:a16="http://schemas.microsoft.com/office/drawing/2014/main" id="{62411786-D0C0-848A-51D1-F647AA300129}"/>
              </a:ext>
            </a:extLst>
          </p:cNvPr>
          <p:cNvSpPr txBox="1"/>
          <p:nvPr/>
        </p:nvSpPr>
        <p:spPr>
          <a:xfrm>
            <a:off x="4087091" y="4305837"/>
            <a:ext cx="4017818" cy="369332"/>
          </a:xfrm>
          <a:prstGeom prst="rect">
            <a:avLst/>
          </a:prstGeom>
          <a:noFill/>
        </p:spPr>
        <p:txBody>
          <a:bodyPr wrap="square" rtlCol="0">
            <a:spAutoFit/>
          </a:bodyPr>
          <a:lstStyle/>
          <a:p>
            <a:pPr algn="ctr"/>
            <a:r>
              <a:rPr lang="en-US" b="1">
                <a:noFill/>
                <a:latin typeface="Poppins SemiBold" pitchFamily="2" charset="77"/>
                <a:cs typeface="Poppins SemiBold" pitchFamily="2" charset="77"/>
              </a:rPr>
              <a:t>RELATED WORK</a:t>
            </a:r>
          </a:p>
        </p:txBody>
      </p:sp>
      <p:pic>
        <p:nvPicPr>
          <p:cNvPr id="23" name="Audio 22">
            <a:extLst>
              <a:ext uri="{FF2B5EF4-FFF2-40B4-BE49-F238E27FC236}">
                <a16:creationId xmlns:a16="http://schemas.microsoft.com/office/drawing/2014/main" id="{57C3FBEC-17C7-C3B4-2811-93F2FC770EA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5718381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2881">
        <p159:morph option="byObject"/>
      </p:transition>
    </mc:Choice>
    <mc:Fallback xmlns="">
      <p:transition advTm="288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4">
            <a:extLst>
              <a:ext uri="{BEBA8EAE-BF5A-486C-A8C5-ECC9F3942E4B}">
                <a14:imgProps xmlns:a14="http://schemas.microsoft.com/office/drawing/2010/main">
                  <a14:imgLayer r:embed="rId5">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16" name="Rounded Rectangle 15">
            <a:extLst>
              <a:ext uri="{FF2B5EF4-FFF2-40B4-BE49-F238E27FC236}">
                <a16:creationId xmlns:a16="http://schemas.microsoft.com/office/drawing/2014/main" id="{085B19D4-9EB7-E533-9751-BF9BE833C19B}"/>
              </a:ext>
            </a:extLst>
          </p:cNvPr>
          <p:cNvSpPr/>
          <p:nvPr/>
        </p:nvSpPr>
        <p:spPr>
          <a:xfrm>
            <a:off x="3722255" y="2780648"/>
            <a:ext cx="4599709" cy="563586"/>
          </a:xfrm>
          <a:prstGeom prst="round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5">
            <a:extLst>
              <a:ext uri="{FF2B5EF4-FFF2-40B4-BE49-F238E27FC236}">
                <a16:creationId xmlns:a16="http://schemas.microsoft.com/office/drawing/2014/main" id="{D9B9D89D-867C-F5BE-B98B-E212B5F45EC2}"/>
              </a:ext>
            </a:extLst>
          </p:cNvPr>
          <p:cNvSpPr>
            <a:spLocks noGrp="1"/>
          </p:cNvSpPr>
          <p:nvPr>
            <p:ph type="title"/>
          </p:nvPr>
        </p:nvSpPr>
        <p:spPr>
          <a:xfrm>
            <a:off x="838200" y="253999"/>
            <a:ext cx="10515600" cy="854075"/>
          </a:xfrm>
        </p:spPr>
        <p:txBody>
          <a:bodyPr/>
          <a:lstStyle/>
          <a:p>
            <a:pPr algn="ctr"/>
            <a:r>
              <a:rPr lang="en-US" b="1">
                <a:solidFill>
                  <a:schemeClr val="bg1"/>
                </a:solidFill>
                <a:latin typeface="Poppins ExtraBold" pitchFamily="2" charset="77"/>
                <a:cs typeface="Poppins ExtraBold" pitchFamily="2" charset="77"/>
              </a:rPr>
              <a:t>AGENDA</a:t>
            </a:r>
          </a:p>
        </p:txBody>
      </p:sp>
      <p:sp>
        <p:nvSpPr>
          <p:cNvPr id="10" name="TextBox 9">
            <a:extLst>
              <a:ext uri="{FF2B5EF4-FFF2-40B4-BE49-F238E27FC236}">
                <a16:creationId xmlns:a16="http://schemas.microsoft.com/office/drawing/2014/main" id="{DB81CAC7-D42F-E2BB-4AF8-D2520190416F}"/>
              </a:ext>
            </a:extLst>
          </p:cNvPr>
          <p:cNvSpPr txBox="1"/>
          <p:nvPr/>
        </p:nvSpPr>
        <p:spPr>
          <a:xfrm>
            <a:off x="4017818" y="1449713"/>
            <a:ext cx="4017818" cy="369332"/>
          </a:xfrm>
          <a:prstGeom prst="rect">
            <a:avLst/>
          </a:prstGeom>
          <a:noFill/>
        </p:spPr>
        <p:txBody>
          <a:bodyPr wrap="square" rtlCol="0">
            <a:spAutoFit/>
          </a:bodyPr>
          <a:lstStyle/>
          <a:p>
            <a:pPr algn="ctr"/>
            <a:r>
              <a:rPr lang="en-US" b="1">
                <a:solidFill>
                  <a:schemeClr val="bg1"/>
                </a:solidFill>
                <a:latin typeface="Poppins SemiBold" pitchFamily="2" charset="77"/>
                <a:cs typeface="Poppins SemiBold" pitchFamily="2" charset="77"/>
              </a:rPr>
              <a:t>PROJECT GOAL</a:t>
            </a:r>
          </a:p>
        </p:txBody>
      </p:sp>
      <p:sp>
        <p:nvSpPr>
          <p:cNvPr id="11" name="TextBox 10">
            <a:extLst>
              <a:ext uri="{FF2B5EF4-FFF2-40B4-BE49-F238E27FC236}">
                <a16:creationId xmlns:a16="http://schemas.microsoft.com/office/drawing/2014/main" id="{0E5C080B-D4C9-3351-3822-758553B1F53D}"/>
              </a:ext>
            </a:extLst>
          </p:cNvPr>
          <p:cNvSpPr txBox="1"/>
          <p:nvPr/>
        </p:nvSpPr>
        <p:spPr>
          <a:xfrm>
            <a:off x="4017818" y="2163744"/>
            <a:ext cx="4017818" cy="369332"/>
          </a:xfrm>
          <a:prstGeom prst="rect">
            <a:avLst/>
          </a:prstGeom>
          <a:noFill/>
        </p:spPr>
        <p:txBody>
          <a:bodyPr wrap="square" rtlCol="0">
            <a:spAutoFit/>
          </a:bodyPr>
          <a:lstStyle/>
          <a:p>
            <a:pPr algn="ctr"/>
            <a:r>
              <a:rPr lang="en-US" b="1">
                <a:solidFill>
                  <a:schemeClr val="bg1"/>
                </a:solidFill>
                <a:latin typeface="Poppins SemiBold" pitchFamily="2" charset="77"/>
                <a:cs typeface="Poppins SemiBold" pitchFamily="2" charset="77"/>
              </a:rPr>
              <a:t>DATASET</a:t>
            </a:r>
          </a:p>
        </p:txBody>
      </p:sp>
      <p:sp>
        <p:nvSpPr>
          <p:cNvPr id="12" name="TextBox 11">
            <a:extLst>
              <a:ext uri="{FF2B5EF4-FFF2-40B4-BE49-F238E27FC236}">
                <a16:creationId xmlns:a16="http://schemas.microsoft.com/office/drawing/2014/main" id="{653DA9D1-C29A-6774-32F5-E5535B32325D}"/>
              </a:ext>
            </a:extLst>
          </p:cNvPr>
          <p:cNvSpPr txBox="1"/>
          <p:nvPr/>
        </p:nvSpPr>
        <p:spPr>
          <a:xfrm>
            <a:off x="3999346" y="2877775"/>
            <a:ext cx="4017818" cy="369332"/>
          </a:xfrm>
          <a:prstGeom prst="rect">
            <a:avLst/>
          </a:prstGeom>
          <a:noFill/>
        </p:spPr>
        <p:txBody>
          <a:bodyPr wrap="square" rtlCol="0">
            <a:spAutoFit/>
          </a:bodyPr>
          <a:lstStyle/>
          <a:p>
            <a:pPr algn="ctr"/>
            <a:r>
              <a:rPr lang="en-US" b="1">
                <a:solidFill>
                  <a:schemeClr val="bg1"/>
                </a:solidFill>
                <a:latin typeface="Poppins SemiBold" pitchFamily="2" charset="77"/>
                <a:cs typeface="Poppins SemiBold" pitchFamily="2" charset="77"/>
              </a:rPr>
              <a:t>METHODOLOGY</a:t>
            </a:r>
          </a:p>
        </p:txBody>
      </p:sp>
      <p:sp>
        <p:nvSpPr>
          <p:cNvPr id="13" name="TextBox 12">
            <a:extLst>
              <a:ext uri="{FF2B5EF4-FFF2-40B4-BE49-F238E27FC236}">
                <a16:creationId xmlns:a16="http://schemas.microsoft.com/office/drawing/2014/main" id="{D8045081-91D4-AC86-2E5D-5A91685BF2F6}"/>
              </a:ext>
            </a:extLst>
          </p:cNvPr>
          <p:cNvSpPr txBox="1"/>
          <p:nvPr/>
        </p:nvSpPr>
        <p:spPr>
          <a:xfrm>
            <a:off x="3994727" y="3591806"/>
            <a:ext cx="4017818" cy="369332"/>
          </a:xfrm>
          <a:prstGeom prst="rect">
            <a:avLst/>
          </a:prstGeom>
          <a:noFill/>
        </p:spPr>
        <p:txBody>
          <a:bodyPr wrap="square" rtlCol="0">
            <a:spAutoFit/>
          </a:bodyPr>
          <a:lstStyle/>
          <a:p>
            <a:pPr algn="ctr"/>
            <a:r>
              <a:rPr lang="en-US" b="1">
                <a:noFill/>
                <a:latin typeface="Poppins SemiBold" pitchFamily="2" charset="77"/>
                <a:cs typeface="Poppins SemiBold" pitchFamily="2" charset="77"/>
              </a:rPr>
              <a:t>CONCLUSION</a:t>
            </a:r>
          </a:p>
        </p:txBody>
      </p:sp>
      <p:sp>
        <p:nvSpPr>
          <p:cNvPr id="14" name="TextBox 13">
            <a:extLst>
              <a:ext uri="{FF2B5EF4-FFF2-40B4-BE49-F238E27FC236}">
                <a16:creationId xmlns:a16="http://schemas.microsoft.com/office/drawing/2014/main" id="{BFBD8D94-F4D1-9E9F-C48F-B7F83B7DCD03}"/>
              </a:ext>
            </a:extLst>
          </p:cNvPr>
          <p:cNvSpPr txBox="1"/>
          <p:nvPr/>
        </p:nvSpPr>
        <p:spPr>
          <a:xfrm>
            <a:off x="3449783" y="5019868"/>
            <a:ext cx="5098472" cy="369332"/>
          </a:xfrm>
          <a:prstGeom prst="rect">
            <a:avLst/>
          </a:prstGeom>
          <a:noFill/>
        </p:spPr>
        <p:txBody>
          <a:bodyPr wrap="square" rtlCol="0">
            <a:spAutoFit/>
          </a:bodyPr>
          <a:lstStyle/>
          <a:p>
            <a:pPr algn="ctr"/>
            <a:r>
              <a:rPr lang="en-US" b="1">
                <a:noFill/>
                <a:latin typeface="Poppins SemiBold" pitchFamily="2" charset="77"/>
                <a:cs typeface="Poppins SemiBold" pitchFamily="2" charset="77"/>
              </a:rPr>
              <a:t>CONTRIBUTION AND RESPONSIBILITIES</a:t>
            </a:r>
          </a:p>
        </p:txBody>
      </p:sp>
      <p:sp>
        <p:nvSpPr>
          <p:cNvPr id="15" name="TextBox 14">
            <a:extLst>
              <a:ext uri="{FF2B5EF4-FFF2-40B4-BE49-F238E27FC236}">
                <a16:creationId xmlns:a16="http://schemas.microsoft.com/office/drawing/2014/main" id="{198EDBC3-0BC8-B9A2-73FF-8FD25FC86A27}"/>
              </a:ext>
            </a:extLst>
          </p:cNvPr>
          <p:cNvSpPr txBox="1"/>
          <p:nvPr/>
        </p:nvSpPr>
        <p:spPr>
          <a:xfrm>
            <a:off x="3994727" y="5849414"/>
            <a:ext cx="4017818" cy="369332"/>
          </a:xfrm>
          <a:prstGeom prst="rect">
            <a:avLst/>
          </a:prstGeom>
          <a:noFill/>
        </p:spPr>
        <p:txBody>
          <a:bodyPr wrap="square" rtlCol="0">
            <a:spAutoFit/>
          </a:bodyPr>
          <a:lstStyle/>
          <a:p>
            <a:pPr algn="ctr"/>
            <a:r>
              <a:rPr lang="en-US" b="1">
                <a:noFill/>
                <a:latin typeface="Poppins SemiBold" pitchFamily="2" charset="77"/>
                <a:cs typeface="Poppins SemiBold" pitchFamily="2" charset="77"/>
              </a:rPr>
              <a:t>REFERENCES</a:t>
            </a:r>
          </a:p>
        </p:txBody>
      </p:sp>
      <p:sp>
        <p:nvSpPr>
          <p:cNvPr id="2" name="TextBox 1">
            <a:extLst>
              <a:ext uri="{FF2B5EF4-FFF2-40B4-BE49-F238E27FC236}">
                <a16:creationId xmlns:a16="http://schemas.microsoft.com/office/drawing/2014/main" id="{62411786-D0C0-848A-51D1-F647AA300129}"/>
              </a:ext>
            </a:extLst>
          </p:cNvPr>
          <p:cNvSpPr txBox="1"/>
          <p:nvPr/>
        </p:nvSpPr>
        <p:spPr>
          <a:xfrm>
            <a:off x="4087091" y="4305837"/>
            <a:ext cx="4017818" cy="369332"/>
          </a:xfrm>
          <a:prstGeom prst="rect">
            <a:avLst/>
          </a:prstGeom>
          <a:noFill/>
        </p:spPr>
        <p:txBody>
          <a:bodyPr wrap="square" rtlCol="0">
            <a:spAutoFit/>
          </a:bodyPr>
          <a:lstStyle/>
          <a:p>
            <a:pPr algn="ctr"/>
            <a:r>
              <a:rPr lang="en-US" b="1">
                <a:noFill/>
                <a:latin typeface="Poppins SemiBold" pitchFamily="2" charset="77"/>
                <a:cs typeface="Poppins SemiBold" pitchFamily="2" charset="77"/>
              </a:rPr>
              <a:t>RELATED WORK</a:t>
            </a:r>
          </a:p>
        </p:txBody>
      </p:sp>
      <p:pic>
        <p:nvPicPr>
          <p:cNvPr id="28" name="Audio 27">
            <a:extLst>
              <a:ext uri="{FF2B5EF4-FFF2-40B4-BE49-F238E27FC236}">
                <a16:creationId xmlns:a16="http://schemas.microsoft.com/office/drawing/2014/main" id="{8353F0DC-0B55-FC50-5D86-652A82099C7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171206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4113">
        <p159:morph option="byObject"/>
      </p:transition>
    </mc:Choice>
    <mc:Fallback xmlns="">
      <p:transition advTm="411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8"/>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4">
            <a:extLst>
              <a:ext uri="{BEBA8EAE-BF5A-486C-A8C5-ECC9F3942E4B}">
                <a14:imgProps xmlns:a14="http://schemas.microsoft.com/office/drawing/2010/main">
                  <a14:imgLayer r:embed="rId5">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16" name="Rounded Rectangle 15">
            <a:extLst>
              <a:ext uri="{FF2B5EF4-FFF2-40B4-BE49-F238E27FC236}">
                <a16:creationId xmlns:a16="http://schemas.microsoft.com/office/drawing/2014/main" id="{085B19D4-9EB7-E533-9751-BF9BE833C19B}"/>
              </a:ext>
            </a:extLst>
          </p:cNvPr>
          <p:cNvSpPr/>
          <p:nvPr/>
        </p:nvSpPr>
        <p:spPr>
          <a:xfrm>
            <a:off x="3722255" y="3494679"/>
            <a:ext cx="4599709" cy="563586"/>
          </a:xfrm>
          <a:prstGeom prst="roundRect">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5">
            <a:extLst>
              <a:ext uri="{FF2B5EF4-FFF2-40B4-BE49-F238E27FC236}">
                <a16:creationId xmlns:a16="http://schemas.microsoft.com/office/drawing/2014/main" id="{D9B9D89D-867C-F5BE-B98B-E212B5F45EC2}"/>
              </a:ext>
            </a:extLst>
          </p:cNvPr>
          <p:cNvSpPr>
            <a:spLocks noGrp="1"/>
          </p:cNvSpPr>
          <p:nvPr>
            <p:ph type="title"/>
          </p:nvPr>
        </p:nvSpPr>
        <p:spPr>
          <a:xfrm>
            <a:off x="838200" y="253999"/>
            <a:ext cx="10515600" cy="854075"/>
          </a:xfrm>
        </p:spPr>
        <p:txBody>
          <a:bodyPr/>
          <a:lstStyle/>
          <a:p>
            <a:pPr algn="ctr"/>
            <a:r>
              <a:rPr lang="en-US" b="1">
                <a:solidFill>
                  <a:schemeClr val="bg1"/>
                </a:solidFill>
                <a:latin typeface="Poppins ExtraBold" pitchFamily="2" charset="77"/>
                <a:cs typeface="Poppins ExtraBold" pitchFamily="2" charset="77"/>
              </a:rPr>
              <a:t>AGENDA</a:t>
            </a:r>
          </a:p>
        </p:txBody>
      </p:sp>
      <p:sp>
        <p:nvSpPr>
          <p:cNvPr id="10" name="TextBox 9">
            <a:extLst>
              <a:ext uri="{FF2B5EF4-FFF2-40B4-BE49-F238E27FC236}">
                <a16:creationId xmlns:a16="http://schemas.microsoft.com/office/drawing/2014/main" id="{DB81CAC7-D42F-E2BB-4AF8-D2520190416F}"/>
              </a:ext>
            </a:extLst>
          </p:cNvPr>
          <p:cNvSpPr txBox="1"/>
          <p:nvPr/>
        </p:nvSpPr>
        <p:spPr>
          <a:xfrm>
            <a:off x="4017818" y="1449713"/>
            <a:ext cx="4017818" cy="369332"/>
          </a:xfrm>
          <a:prstGeom prst="rect">
            <a:avLst/>
          </a:prstGeom>
          <a:noFill/>
        </p:spPr>
        <p:txBody>
          <a:bodyPr wrap="square" rtlCol="0">
            <a:spAutoFit/>
          </a:bodyPr>
          <a:lstStyle/>
          <a:p>
            <a:pPr algn="ctr"/>
            <a:r>
              <a:rPr lang="en-US" b="1">
                <a:solidFill>
                  <a:schemeClr val="bg1"/>
                </a:solidFill>
                <a:latin typeface="Poppins SemiBold" pitchFamily="2" charset="77"/>
                <a:cs typeface="Poppins SemiBold" pitchFamily="2" charset="77"/>
              </a:rPr>
              <a:t>PROJECT GOAL</a:t>
            </a:r>
          </a:p>
        </p:txBody>
      </p:sp>
      <p:sp>
        <p:nvSpPr>
          <p:cNvPr id="11" name="TextBox 10">
            <a:extLst>
              <a:ext uri="{FF2B5EF4-FFF2-40B4-BE49-F238E27FC236}">
                <a16:creationId xmlns:a16="http://schemas.microsoft.com/office/drawing/2014/main" id="{0E5C080B-D4C9-3351-3822-758553B1F53D}"/>
              </a:ext>
            </a:extLst>
          </p:cNvPr>
          <p:cNvSpPr txBox="1"/>
          <p:nvPr/>
        </p:nvSpPr>
        <p:spPr>
          <a:xfrm>
            <a:off x="4017818" y="2163744"/>
            <a:ext cx="4017818" cy="369332"/>
          </a:xfrm>
          <a:prstGeom prst="rect">
            <a:avLst/>
          </a:prstGeom>
          <a:noFill/>
        </p:spPr>
        <p:txBody>
          <a:bodyPr wrap="square" rtlCol="0">
            <a:spAutoFit/>
          </a:bodyPr>
          <a:lstStyle/>
          <a:p>
            <a:pPr algn="ctr"/>
            <a:r>
              <a:rPr lang="en-US" b="1">
                <a:solidFill>
                  <a:schemeClr val="bg1"/>
                </a:solidFill>
                <a:latin typeface="Poppins SemiBold" pitchFamily="2" charset="77"/>
                <a:cs typeface="Poppins SemiBold" pitchFamily="2" charset="77"/>
              </a:rPr>
              <a:t>DATASET</a:t>
            </a:r>
          </a:p>
        </p:txBody>
      </p:sp>
      <p:sp>
        <p:nvSpPr>
          <p:cNvPr id="12" name="TextBox 11">
            <a:extLst>
              <a:ext uri="{FF2B5EF4-FFF2-40B4-BE49-F238E27FC236}">
                <a16:creationId xmlns:a16="http://schemas.microsoft.com/office/drawing/2014/main" id="{653DA9D1-C29A-6774-32F5-E5535B32325D}"/>
              </a:ext>
            </a:extLst>
          </p:cNvPr>
          <p:cNvSpPr txBox="1"/>
          <p:nvPr/>
        </p:nvSpPr>
        <p:spPr>
          <a:xfrm>
            <a:off x="3999346" y="2877775"/>
            <a:ext cx="4017818" cy="369332"/>
          </a:xfrm>
          <a:prstGeom prst="rect">
            <a:avLst/>
          </a:prstGeom>
          <a:noFill/>
        </p:spPr>
        <p:txBody>
          <a:bodyPr wrap="square" rtlCol="0">
            <a:spAutoFit/>
          </a:bodyPr>
          <a:lstStyle/>
          <a:p>
            <a:pPr algn="ctr"/>
            <a:r>
              <a:rPr lang="en-US" b="1">
                <a:solidFill>
                  <a:schemeClr val="bg1"/>
                </a:solidFill>
                <a:latin typeface="Poppins SemiBold" pitchFamily="2" charset="77"/>
                <a:cs typeface="Poppins SemiBold" pitchFamily="2" charset="77"/>
              </a:rPr>
              <a:t>METHODOLOGY</a:t>
            </a:r>
          </a:p>
        </p:txBody>
      </p:sp>
      <p:sp>
        <p:nvSpPr>
          <p:cNvPr id="13" name="TextBox 12">
            <a:extLst>
              <a:ext uri="{FF2B5EF4-FFF2-40B4-BE49-F238E27FC236}">
                <a16:creationId xmlns:a16="http://schemas.microsoft.com/office/drawing/2014/main" id="{D8045081-91D4-AC86-2E5D-5A91685BF2F6}"/>
              </a:ext>
            </a:extLst>
          </p:cNvPr>
          <p:cNvSpPr txBox="1"/>
          <p:nvPr/>
        </p:nvSpPr>
        <p:spPr>
          <a:xfrm>
            <a:off x="3994727" y="3591806"/>
            <a:ext cx="4017818" cy="369332"/>
          </a:xfrm>
          <a:prstGeom prst="rect">
            <a:avLst/>
          </a:prstGeom>
          <a:noFill/>
        </p:spPr>
        <p:txBody>
          <a:bodyPr wrap="square" lIns="91440" tIns="45720" rIns="91440" bIns="45720" rtlCol="0" anchor="t">
            <a:spAutoFit/>
          </a:bodyPr>
          <a:lstStyle/>
          <a:p>
            <a:pPr algn="ctr"/>
            <a:r>
              <a:rPr lang="en-US" b="1">
                <a:solidFill>
                  <a:schemeClr val="bg1"/>
                </a:solidFill>
                <a:latin typeface="Poppins SemiBold"/>
                <a:cs typeface="Poppins SemiBold"/>
              </a:rPr>
              <a:t>RESULTS</a:t>
            </a:r>
            <a:endParaRPr lang="en-US" b="1">
              <a:solidFill>
                <a:schemeClr val="bg1"/>
              </a:solidFill>
              <a:latin typeface="Poppins SemiBold" pitchFamily="2" charset="77"/>
              <a:cs typeface="Poppins SemiBold" pitchFamily="2" charset="77"/>
            </a:endParaRPr>
          </a:p>
        </p:txBody>
      </p:sp>
      <p:sp>
        <p:nvSpPr>
          <p:cNvPr id="14" name="TextBox 13">
            <a:extLst>
              <a:ext uri="{FF2B5EF4-FFF2-40B4-BE49-F238E27FC236}">
                <a16:creationId xmlns:a16="http://schemas.microsoft.com/office/drawing/2014/main" id="{BFBD8D94-F4D1-9E9F-C48F-B7F83B7DCD03}"/>
              </a:ext>
            </a:extLst>
          </p:cNvPr>
          <p:cNvSpPr txBox="1"/>
          <p:nvPr/>
        </p:nvSpPr>
        <p:spPr>
          <a:xfrm>
            <a:off x="3449783" y="5019868"/>
            <a:ext cx="5098472" cy="369332"/>
          </a:xfrm>
          <a:prstGeom prst="rect">
            <a:avLst/>
          </a:prstGeom>
          <a:noFill/>
        </p:spPr>
        <p:txBody>
          <a:bodyPr wrap="square" rtlCol="0">
            <a:spAutoFit/>
          </a:bodyPr>
          <a:lstStyle/>
          <a:p>
            <a:pPr algn="ctr"/>
            <a:r>
              <a:rPr lang="en-US" b="1">
                <a:noFill/>
                <a:latin typeface="Poppins SemiBold" pitchFamily="2" charset="77"/>
                <a:cs typeface="Poppins SemiBold" pitchFamily="2" charset="77"/>
              </a:rPr>
              <a:t>CONTRIBUTION AND RESPONSIBILITIES</a:t>
            </a:r>
          </a:p>
        </p:txBody>
      </p:sp>
      <p:sp>
        <p:nvSpPr>
          <p:cNvPr id="15" name="TextBox 14">
            <a:extLst>
              <a:ext uri="{FF2B5EF4-FFF2-40B4-BE49-F238E27FC236}">
                <a16:creationId xmlns:a16="http://schemas.microsoft.com/office/drawing/2014/main" id="{198EDBC3-0BC8-B9A2-73FF-8FD25FC86A27}"/>
              </a:ext>
            </a:extLst>
          </p:cNvPr>
          <p:cNvSpPr txBox="1"/>
          <p:nvPr/>
        </p:nvSpPr>
        <p:spPr>
          <a:xfrm>
            <a:off x="3994727" y="5849414"/>
            <a:ext cx="4017818" cy="369332"/>
          </a:xfrm>
          <a:prstGeom prst="rect">
            <a:avLst/>
          </a:prstGeom>
          <a:noFill/>
        </p:spPr>
        <p:txBody>
          <a:bodyPr wrap="square" rtlCol="0">
            <a:spAutoFit/>
          </a:bodyPr>
          <a:lstStyle/>
          <a:p>
            <a:pPr algn="ctr"/>
            <a:r>
              <a:rPr lang="en-US" b="1">
                <a:noFill/>
                <a:latin typeface="Poppins SemiBold" pitchFamily="2" charset="77"/>
                <a:cs typeface="Poppins SemiBold" pitchFamily="2" charset="77"/>
              </a:rPr>
              <a:t>REFERENCES</a:t>
            </a:r>
          </a:p>
        </p:txBody>
      </p:sp>
      <p:sp>
        <p:nvSpPr>
          <p:cNvPr id="2" name="TextBox 1">
            <a:extLst>
              <a:ext uri="{FF2B5EF4-FFF2-40B4-BE49-F238E27FC236}">
                <a16:creationId xmlns:a16="http://schemas.microsoft.com/office/drawing/2014/main" id="{62411786-D0C0-848A-51D1-F647AA300129}"/>
              </a:ext>
            </a:extLst>
          </p:cNvPr>
          <p:cNvSpPr txBox="1"/>
          <p:nvPr/>
        </p:nvSpPr>
        <p:spPr>
          <a:xfrm>
            <a:off x="4087091" y="4305837"/>
            <a:ext cx="4017818" cy="369332"/>
          </a:xfrm>
          <a:prstGeom prst="rect">
            <a:avLst/>
          </a:prstGeom>
          <a:noFill/>
        </p:spPr>
        <p:txBody>
          <a:bodyPr wrap="square" rtlCol="0">
            <a:spAutoFit/>
          </a:bodyPr>
          <a:lstStyle/>
          <a:p>
            <a:pPr algn="ctr"/>
            <a:r>
              <a:rPr lang="en-US" b="1">
                <a:noFill/>
                <a:latin typeface="Poppins SemiBold" pitchFamily="2" charset="77"/>
                <a:cs typeface="Poppins SemiBold" pitchFamily="2" charset="77"/>
              </a:rPr>
              <a:t>RELATED WORK</a:t>
            </a:r>
          </a:p>
        </p:txBody>
      </p:sp>
      <p:pic>
        <p:nvPicPr>
          <p:cNvPr id="17" name="Audio 16">
            <a:extLst>
              <a:ext uri="{FF2B5EF4-FFF2-40B4-BE49-F238E27FC236}">
                <a16:creationId xmlns:a16="http://schemas.microsoft.com/office/drawing/2014/main" id="{4710BEB6-ABCF-963D-2B42-FF698BBA57C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5499114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2926">
        <p159:morph option="byObject"/>
      </p:transition>
    </mc:Choice>
    <mc:Fallback xmlns="">
      <p:transition advTm="292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4">
            <a:extLst>
              <a:ext uri="{BEBA8EAE-BF5A-486C-A8C5-ECC9F3942E4B}">
                <a14:imgProps xmlns:a14="http://schemas.microsoft.com/office/drawing/2010/main">
                  <a14:imgLayer r:embed="rId5">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16" name="Rounded Rectangle 15">
            <a:extLst>
              <a:ext uri="{FF2B5EF4-FFF2-40B4-BE49-F238E27FC236}">
                <a16:creationId xmlns:a16="http://schemas.microsoft.com/office/drawing/2014/main" id="{085B19D4-9EB7-E533-9751-BF9BE833C19B}"/>
              </a:ext>
            </a:extLst>
          </p:cNvPr>
          <p:cNvSpPr/>
          <p:nvPr/>
        </p:nvSpPr>
        <p:spPr>
          <a:xfrm>
            <a:off x="3722255" y="4208710"/>
            <a:ext cx="4599709" cy="563586"/>
          </a:xfrm>
          <a:prstGeom prst="roundRect">
            <a:avLst/>
          </a:prstGeom>
          <a:solidFill>
            <a:srgbClr val="00B0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5">
            <a:extLst>
              <a:ext uri="{FF2B5EF4-FFF2-40B4-BE49-F238E27FC236}">
                <a16:creationId xmlns:a16="http://schemas.microsoft.com/office/drawing/2014/main" id="{D9B9D89D-867C-F5BE-B98B-E212B5F45EC2}"/>
              </a:ext>
            </a:extLst>
          </p:cNvPr>
          <p:cNvSpPr>
            <a:spLocks noGrp="1"/>
          </p:cNvSpPr>
          <p:nvPr>
            <p:ph type="title"/>
          </p:nvPr>
        </p:nvSpPr>
        <p:spPr>
          <a:xfrm>
            <a:off x="838200" y="253999"/>
            <a:ext cx="10515600" cy="854075"/>
          </a:xfrm>
        </p:spPr>
        <p:txBody>
          <a:bodyPr/>
          <a:lstStyle/>
          <a:p>
            <a:pPr algn="ctr"/>
            <a:r>
              <a:rPr lang="en-US" b="1">
                <a:solidFill>
                  <a:schemeClr val="bg1"/>
                </a:solidFill>
                <a:latin typeface="Poppins ExtraBold" pitchFamily="2" charset="77"/>
                <a:cs typeface="Poppins ExtraBold" pitchFamily="2" charset="77"/>
              </a:rPr>
              <a:t>AGENDA</a:t>
            </a:r>
          </a:p>
        </p:txBody>
      </p:sp>
      <p:sp>
        <p:nvSpPr>
          <p:cNvPr id="10" name="TextBox 9">
            <a:extLst>
              <a:ext uri="{FF2B5EF4-FFF2-40B4-BE49-F238E27FC236}">
                <a16:creationId xmlns:a16="http://schemas.microsoft.com/office/drawing/2014/main" id="{DB81CAC7-D42F-E2BB-4AF8-D2520190416F}"/>
              </a:ext>
            </a:extLst>
          </p:cNvPr>
          <p:cNvSpPr txBox="1"/>
          <p:nvPr/>
        </p:nvSpPr>
        <p:spPr>
          <a:xfrm>
            <a:off x="4017818" y="1449713"/>
            <a:ext cx="4017818" cy="369332"/>
          </a:xfrm>
          <a:prstGeom prst="rect">
            <a:avLst/>
          </a:prstGeom>
          <a:noFill/>
        </p:spPr>
        <p:txBody>
          <a:bodyPr wrap="square" rtlCol="0">
            <a:spAutoFit/>
          </a:bodyPr>
          <a:lstStyle/>
          <a:p>
            <a:pPr algn="ctr"/>
            <a:r>
              <a:rPr lang="en-US" b="1">
                <a:solidFill>
                  <a:schemeClr val="bg1"/>
                </a:solidFill>
                <a:latin typeface="Poppins SemiBold" pitchFamily="2" charset="77"/>
                <a:cs typeface="Poppins SemiBold" pitchFamily="2" charset="77"/>
              </a:rPr>
              <a:t>PROJECT GOAL</a:t>
            </a:r>
          </a:p>
        </p:txBody>
      </p:sp>
      <p:sp>
        <p:nvSpPr>
          <p:cNvPr id="11" name="TextBox 10">
            <a:extLst>
              <a:ext uri="{FF2B5EF4-FFF2-40B4-BE49-F238E27FC236}">
                <a16:creationId xmlns:a16="http://schemas.microsoft.com/office/drawing/2014/main" id="{0E5C080B-D4C9-3351-3822-758553B1F53D}"/>
              </a:ext>
            </a:extLst>
          </p:cNvPr>
          <p:cNvSpPr txBox="1"/>
          <p:nvPr/>
        </p:nvSpPr>
        <p:spPr>
          <a:xfrm>
            <a:off x="4017818" y="2163744"/>
            <a:ext cx="4017818" cy="369332"/>
          </a:xfrm>
          <a:prstGeom prst="rect">
            <a:avLst/>
          </a:prstGeom>
          <a:noFill/>
        </p:spPr>
        <p:txBody>
          <a:bodyPr wrap="square" rtlCol="0">
            <a:spAutoFit/>
          </a:bodyPr>
          <a:lstStyle/>
          <a:p>
            <a:pPr algn="ctr"/>
            <a:r>
              <a:rPr lang="en-US" b="1">
                <a:solidFill>
                  <a:schemeClr val="bg1"/>
                </a:solidFill>
                <a:latin typeface="Poppins SemiBold" pitchFamily="2" charset="77"/>
                <a:cs typeface="Poppins SemiBold" pitchFamily="2" charset="77"/>
              </a:rPr>
              <a:t>DATASET</a:t>
            </a:r>
          </a:p>
        </p:txBody>
      </p:sp>
      <p:sp>
        <p:nvSpPr>
          <p:cNvPr id="12" name="TextBox 11">
            <a:extLst>
              <a:ext uri="{FF2B5EF4-FFF2-40B4-BE49-F238E27FC236}">
                <a16:creationId xmlns:a16="http://schemas.microsoft.com/office/drawing/2014/main" id="{653DA9D1-C29A-6774-32F5-E5535B32325D}"/>
              </a:ext>
            </a:extLst>
          </p:cNvPr>
          <p:cNvSpPr txBox="1"/>
          <p:nvPr/>
        </p:nvSpPr>
        <p:spPr>
          <a:xfrm>
            <a:off x="3999346" y="2877775"/>
            <a:ext cx="4017818" cy="369332"/>
          </a:xfrm>
          <a:prstGeom prst="rect">
            <a:avLst/>
          </a:prstGeom>
          <a:noFill/>
        </p:spPr>
        <p:txBody>
          <a:bodyPr wrap="square" rtlCol="0">
            <a:spAutoFit/>
          </a:bodyPr>
          <a:lstStyle/>
          <a:p>
            <a:pPr algn="ctr"/>
            <a:r>
              <a:rPr lang="en-US" b="1">
                <a:solidFill>
                  <a:schemeClr val="bg1"/>
                </a:solidFill>
                <a:latin typeface="Poppins SemiBold" pitchFamily="2" charset="77"/>
                <a:cs typeface="Poppins SemiBold" pitchFamily="2" charset="77"/>
              </a:rPr>
              <a:t>METHODOLOGY</a:t>
            </a:r>
          </a:p>
        </p:txBody>
      </p:sp>
      <p:sp>
        <p:nvSpPr>
          <p:cNvPr id="13" name="TextBox 12">
            <a:extLst>
              <a:ext uri="{FF2B5EF4-FFF2-40B4-BE49-F238E27FC236}">
                <a16:creationId xmlns:a16="http://schemas.microsoft.com/office/drawing/2014/main" id="{D8045081-91D4-AC86-2E5D-5A91685BF2F6}"/>
              </a:ext>
            </a:extLst>
          </p:cNvPr>
          <p:cNvSpPr txBox="1"/>
          <p:nvPr/>
        </p:nvSpPr>
        <p:spPr>
          <a:xfrm>
            <a:off x="3994727" y="3591806"/>
            <a:ext cx="4017818" cy="369332"/>
          </a:xfrm>
          <a:prstGeom prst="rect">
            <a:avLst/>
          </a:prstGeom>
          <a:noFill/>
        </p:spPr>
        <p:txBody>
          <a:bodyPr wrap="square" lIns="91440" tIns="45720" rIns="91440" bIns="45720" rtlCol="0" anchor="t">
            <a:spAutoFit/>
          </a:bodyPr>
          <a:lstStyle/>
          <a:p>
            <a:pPr algn="ctr"/>
            <a:r>
              <a:rPr lang="en-US" b="1">
                <a:solidFill>
                  <a:schemeClr val="bg1"/>
                </a:solidFill>
                <a:latin typeface="Poppins SemiBold"/>
                <a:cs typeface="Poppins SemiBold"/>
              </a:rPr>
              <a:t>RESULTS</a:t>
            </a:r>
            <a:endParaRPr lang="en-US" b="1">
              <a:solidFill>
                <a:schemeClr val="bg1"/>
              </a:solidFill>
              <a:latin typeface="Poppins SemiBold" pitchFamily="2" charset="77"/>
              <a:cs typeface="Poppins SemiBold" pitchFamily="2" charset="77"/>
            </a:endParaRPr>
          </a:p>
        </p:txBody>
      </p:sp>
      <p:sp>
        <p:nvSpPr>
          <p:cNvPr id="14" name="TextBox 13">
            <a:extLst>
              <a:ext uri="{FF2B5EF4-FFF2-40B4-BE49-F238E27FC236}">
                <a16:creationId xmlns:a16="http://schemas.microsoft.com/office/drawing/2014/main" id="{BFBD8D94-F4D1-9E9F-C48F-B7F83B7DCD03}"/>
              </a:ext>
            </a:extLst>
          </p:cNvPr>
          <p:cNvSpPr txBox="1"/>
          <p:nvPr/>
        </p:nvSpPr>
        <p:spPr>
          <a:xfrm>
            <a:off x="3449783" y="5019868"/>
            <a:ext cx="5098472" cy="369332"/>
          </a:xfrm>
          <a:prstGeom prst="rect">
            <a:avLst/>
          </a:prstGeom>
          <a:noFill/>
        </p:spPr>
        <p:txBody>
          <a:bodyPr wrap="square" rtlCol="0">
            <a:spAutoFit/>
          </a:bodyPr>
          <a:lstStyle/>
          <a:p>
            <a:pPr algn="ctr"/>
            <a:r>
              <a:rPr lang="en-US" b="1">
                <a:noFill/>
                <a:latin typeface="Poppins SemiBold" pitchFamily="2" charset="77"/>
                <a:cs typeface="Poppins SemiBold" pitchFamily="2" charset="77"/>
              </a:rPr>
              <a:t>CONTRIBUTION AND RESPONSIBILITIES</a:t>
            </a:r>
          </a:p>
        </p:txBody>
      </p:sp>
      <p:sp>
        <p:nvSpPr>
          <p:cNvPr id="15" name="TextBox 14">
            <a:extLst>
              <a:ext uri="{FF2B5EF4-FFF2-40B4-BE49-F238E27FC236}">
                <a16:creationId xmlns:a16="http://schemas.microsoft.com/office/drawing/2014/main" id="{198EDBC3-0BC8-B9A2-73FF-8FD25FC86A27}"/>
              </a:ext>
            </a:extLst>
          </p:cNvPr>
          <p:cNvSpPr txBox="1"/>
          <p:nvPr/>
        </p:nvSpPr>
        <p:spPr>
          <a:xfrm>
            <a:off x="3994727" y="5849414"/>
            <a:ext cx="4017818" cy="369332"/>
          </a:xfrm>
          <a:prstGeom prst="rect">
            <a:avLst/>
          </a:prstGeom>
          <a:noFill/>
        </p:spPr>
        <p:txBody>
          <a:bodyPr wrap="square" rtlCol="0">
            <a:spAutoFit/>
          </a:bodyPr>
          <a:lstStyle/>
          <a:p>
            <a:pPr algn="ctr"/>
            <a:r>
              <a:rPr lang="en-US" b="1">
                <a:noFill/>
                <a:latin typeface="Poppins SemiBold" pitchFamily="2" charset="77"/>
                <a:cs typeface="Poppins SemiBold" pitchFamily="2" charset="77"/>
              </a:rPr>
              <a:t>REFERENCES</a:t>
            </a:r>
          </a:p>
        </p:txBody>
      </p:sp>
      <p:sp>
        <p:nvSpPr>
          <p:cNvPr id="2" name="TextBox 1">
            <a:extLst>
              <a:ext uri="{FF2B5EF4-FFF2-40B4-BE49-F238E27FC236}">
                <a16:creationId xmlns:a16="http://schemas.microsoft.com/office/drawing/2014/main" id="{62411786-D0C0-848A-51D1-F647AA300129}"/>
              </a:ext>
            </a:extLst>
          </p:cNvPr>
          <p:cNvSpPr txBox="1"/>
          <p:nvPr/>
        </p:nvSpPr>
        <p:spPr>
          <a:xfrm>
            <a:off x="4087091" y="4305837"/>
            <a:ext cx="4017818" cy="369332"/>
          </a:xfrm>
          <a:prstGeom prst="rect">
            <a:avLst/>
          </a:prstGeom>
          <a:noFill/>
        </p:spPr>
        <p:txBody>
          <a:bodyPr wrap="square" rtlCol="0">
            <a:spAutoFit/>
          </a:bodyPr>
          <a:lstStyle/>
          <a:p>
            <a:pPr algn="ctr"/>
            <a:r>
              <a:rPr lang="en-US" b="1">
                <a:solidFill>
                  <a:schemeClr val="bg1"/>
                </a:solidFill>
                <a:latin typeface="Poppins SemiBold" pitchFamily="2" charset="77"/>
                <a:cs typeface="Poppins SemiBold" pitchFamily="2" charset="77"/>
              </a:rPr>
              <a:t>RELATED WORK</a:t>
            </a:r>
          </a:p>
        </p:txBody>
      </p:sp>
      <p:pic>
        <p:nvPicPr>
          <p:cNvPr id="8" name="Audio 7">
            <a:extLst>
              <a:ext uri="{FF2B5EF4-FFF2-40B4-BE49-F238E27FC236}">
                <a16:creationId xmlns:a16="http://schemas.microsoft.com/office/drawing/2014/main" id="{6B04604D-B89C-0F20-E1C4-80336FA5165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5528721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2447">
        <p159:morph option="byObject"/>
      </p:transition>
    </mc:Choice>
    <mc:Fallback xmlns="">
      <p:transition advTm="244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8.7"/>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lipFill>
          <a:blip xmlns:r="http://schemas.openxmlformats.org/officeDocument/2006/relationships" r:embed="rId1"/>
          <a:stretch>
            <a:fillRect/>
          </a:stretch>
        </a:blipFill>
      </a:spPr>
      <a:bodyPr rtlCol="0" anchor="ctr"/>
      <a:lstStyle>
        <a:defPPr algn="ctr">
          <a:defRPr/>
        </a:defPPr>
      </a:lstStyle>
      <a:style>
        <a:lnRef idx="2">
          <a:schemeClr val="accent1">
            <a:shade val="15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97658090-4148-41fd-9fc5-cd921ba1457b"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07B355A7CAD2EB40B3AFBDA97DA0A6A8" ma:contentTypeVersion="7" ma:contentTypeDescription="Create a new document." ma:contentTypeScope="" ma:versionID="0e5aa9363b25a73e7b01dacf11eee256">
  <xsd:schema xmlns:xsd="http://www.w3.org/2001/XMLSchema" xmlns:xs="http://www.w3.org/2001/XMLSchema" xmlns:p="http://schemas.microsoft.com/office/2006/metadata/properties" xmlns:ns3="97658090-4148-41fd-9fc5-cd921ba1457b" xmlns:ns4="5200ea42-af92-49fb-84f3-27eb76180a17" targetNamespace="http://schemas.microsoft.com/office/2006/metadata/properties" ma:root="true" ma:fieldsID="c9592a5fcd52e2d0a59d9aa5f31638e9" ns3:_="" ns4:_="">
    <xsd:import namespace="97658090-4148-41fd-9fc5-cd921ba1457b"/>
    <xsd:import namespace="5200ea42-af92-49fb-84f3-27eb76180a17"/>
    <xsd:element name="properties">
      <xsd:complexType>
        <xsd:sequence>
          <xsd:element name="documentManagement">
            <xsd:complexType>
              <xsd:all>
                <xsd:element ref="ns3:MediaServiceMetadata" minOccurs="0"/>
                <xsd:element ref="ns3:MediaServiceFastMetadata" minOccurs="0"/>
                <xsd:element ref="ns3:MediaServiceObjectDetectorVersions" minOccurs="0"/>
                <xsd:element ref="ns3:_activity"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7658090-4148-41fd-9fc5-cd921ba1457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_activity" ma:index="11"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5200ea42-af92-49fb-84f3-27eb76180a17"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A9784BA-E510-4EE7-968A-F753079CC367}">
  <ds:schemaRefs>
    <ds:schemaRef ds:uri="http://purl.org/dc/dcmitype/"/>
    <ds:schemaRef ds:uri="http://purl.org/dc/elements/1.1/"/>
    <ds:schemaRef ds:uri="http://schemas.microsoft.com/office/2006/metadata/properties"/>
    <ds:schemaRef ds:uri="http://schemas.microsoft.com/office/infopath/2007/PartnerControls"/>
    <ds:schemaRef ds:uri="http://www.w3.org/XML/1998/namespace"/>
    <ds:schemaRef ds:uri="http://schemas.microsoft.com/office/2006/documentManagement/types"/>
    <ds:schemaRef ds:uri="http://purl.org/dc/terms/"/>
    <ds:schemaRef ds:uri="5200ea42-af92-49fb-84f3-27eb76180a17"/>
    <ds:schemaRef ds:uri="http://schemas.openxmlformats.org/package/2006/metadata/core-properties"/>
    <ds:schemaRef ds:uri="97658090-4148-41fd-9fc5-cd921ba1457b"/>
  </ds:schemaRefs>
</ds:datastoreItem>
</file>

<file path=customXml/itemProps2.xml><?xml version="1.0" encoding="utf-8"?>
<ds:datastoreItem xmlns:ds="http://schemas.openxmlformats.org/officeDocument/2006/customXml" ds:itemID="{4B276D35-0EFA-42B9-9062-74AA9DB0AA0D}">
  <ds:schemaRefs>
    <ds:schemaRef ds:uri="http://schemas.microsoft.com/sharepoint/v3/contenttype/forms"/>
  </ds:schemaRefs>
</ds:datastoreItem>
</file>

<file path=customXml/itemProps3.xml><?xml version="1.0" encoding="utf-8"?>
<ds:datastoreItem xmlns:ds="http://schemas.openxmlformats.org/officeDocument/2006/customXml" ds:itemID="{F17622BD-ECAD-4B45-AFDE-CCF8F0E374C9}">
  <ds:schemaRefs>
    <ds:schemaRef ds:uri="5200ea42-af92-49fb-84f3-27eb76180a17"/>
    <ds:schemaRef ds:uri="97658090-4148-41fd-9fc5-cd921ba1457b"/>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0/xmlns/"/>
    <ds:schemaRef ds:uri="http://www.w3.org/2001/XMLSchema"/>
  </ds:schemaRefs>
</ds:datastoreItem>
</file>

<file path=docProps/app.xml><?xml version="1.0" encoding="utf-8"?>
<Properties xmlns="http://schemas.openxmlformats.org/officeDocument/2006/extended-properties" xmlns:vt="http://schemas.openxmlformats.org/officeDocument/2006/docPropsVTypes">
  <TotalTime>64</TotalTime>
  <Words>2301</Words>
  <Application>Microsoft Macintosh PowerPoint</Application>
  <PresentationFormat>Widescreen</PresentationFormat>
  <Paragraphs>359</Paragraphs>
  <Slides>35</Slides>
  <Notes>25</Notes>
  <HiddenSlides>0</HiddenSlides>
  <MMClips>35</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35</vt:i4>
      </vt:variant>
    </vt:vector>
  </HeadingPairs>
  <TitlesOfParts>
    <vt:vector size="44" baseType="lpstr">
      <vt:lpstr>Arial</vt:lpstr>
      <vt:lpstr>Calibri</vt:lpstr>
      <vt:lpstr>Calibri Light</vt:lpstr>
      <vt:lpstr>Poppins</vt:lpstr>
      <vt:lpstr>Poppins ExtraBold</vt:lpstr>
      <vt:lpstr>Poppins Medium</vt:lpstr>
      <vt:lpstr>Poppins SemiBold</vt:lpstr>
      <vt:lpstr>Söhne</vt:lpstr>
      <vt:lpstr>Office Theme</vt:lpstr>
      <vt:lpstr>PowerPoint Presentation</vt:lpstr>
      <vt:lpstr>PROJECT MEMBERS</vt:lpstr>
      <vt:lpstr>PROJECT MEMBERS</vt:lpstr>
      <vt:lpstr>AGENDA</vt:lpstr>
      <vt:lpstr>AGENDA</vt:lpstr>
      <vt:lpstr>AGENDA</vt:lpstr>
      <vt:lpstr>AGENDA</vt:lpstr>
      <vt:lpstr>AGENDA</vt:lpstr>
      <vt:lpstr>AGENDA</vt:lpstr>
      <vt:lpstr>AGENDA</vt:lpstr>
      <vt:lpstr>PROJECT GOAL</vt:lpstr>
      <vt:lpstr>PROJECT GOAL</vt:lpstr>
      <vt:lpstr>DATASET</vt:lpstr>
      <vt:lpstr>DATASET</vt:lpstr>
      <vt:lpstr>METHODOLOGY</vt:lpstr>
      <vt:lpstr>METHODOLOGY</vt:lpstr>
      <vt:lpstr>METHODOLOGY</vt:lpstr>
      <vt:lpstr>METHODOLOGY</vt:lpstr>
      <vt:lpstr>METHODOLOGY</vt:lpstr>
      <vt:lpstr>METHODOLOGY</vt:lpstr>
      <vt:lpstr>METHODOLOGY</vt:lpstr>
      <vt:lpstr>METHODOLOGY</vt:lpstr>
      <vt:lpstr>METHODOLOGY</vt:lpstr>
      <vt:lpstr>RESULTS</vt:lpstr>
      <vt:lpstr>RESULTS</vt:lpstr>
      <vt:lpstr>RELATED WORKS</vt:lpstr>
      <vt:lpstr>RELATED WORKS</vt:lpstr>
      <vt:lpstr>RELATED WORKS</vt:lpstr>
      <vt:lpstr>RELATED WORKS</vt:lpstr>
      <vt:lpstr>RELATED WORKS</vt:lpstr>
      <vt:lpstr>RELATED WORKS</vt:lpstr>
      <vt:lpstr>RELATED WORKS</vt:lpstr>
      <vt:lpstr>REFERENCES</vt:lpstr>
      <vt:lpstr>REFERENCES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Anand, Gokulnath</dc:creator>
  <cp:lastModifiedBy>Deevi, Sri Haritha</cp:lastModifiedBy>
  <cp:revision>2</cp:revision>
  <dcterms:created xsi:type="dcterms:W3CDTF">2023-12-11T19:50:21Z</dcterms:created>
  <dcterms:modified xsi:type="dcterms:W3CDTF">2025-07-10T17:15:54Z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0x01010007B355A7CAD2EB40B3AFBDA97DA0A6A8</vt:lpwstr>
  </property>
</Properties>
</file>